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14" r:id="rId5"/>
    <p:sldId id="329" r:id="rId6"/>
    <p:sldId id="317" r:id="rId7"/>
    <p:sldId id="318" r:id="rId8"/>
    <p:sldId id="321" r:id="rId9"/>
    <p:sldId id="322" r:id="rId10"/>
    <p:sldId id="324" r:id="rId11"/>
    <p:sldId id="32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DFE"/>
    <a:srgbClr val="D5DEFF"/>
    <a:srgbClr val="F6F7FF"/>
    <a:srgbClr val="DBDCE5"/>
    <a:srgbClr val="F0F1FB"/>
    <a:srgbClr val="DFE1F6"/>
    <a:srgbClr val="EEEFF5"/>
    <a:srgbClr val="DFE1EF"/>
    <a:srgbClr val="A9B1FF"/>
    <a:srgbClr val="FF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C5EFB-0A81-40B3-904D-F1FF46EEED48}" v="152" dt="2024-04-12T10:23:18.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3020" autoAdjust="0"/>
  </p:normalViewPr>
  <p:slideViewPr>
    <p:cSldViewPr snapToGrid="0">
      <p:cViewPr varScale="1">
        <p:scale>
          <a:sx n="69" d="100"/>
          <a:sy n="69" d="100"/>
        </p:scale>
        <p:origin x="762" y="66"/>
      </p:cViewPr>
      <p:guideLst>
        <p:guide orient="horz" pos="1416"/>
        <p:guide orient="horz" pos="1008"/>
        <p:guide pos="3840"/>
      </p:guideLst>
    </p:cSldViewPr>
  </p:slideViewPr>
  <p:notesTextViewPr>
    <p:cViewPr>
      <p:scale>
        <a:sx n="1" d="1"/>
        <a:sy n="1" d="1"/>
      </p:scale>
      <p:origin x="0" y="0"/>
    </p:cViewPr>
  </p:notesTextViewPr>
  <p:notesViewPr>
    <p:cSldViewPr snapToGrid="0" showGuides="1">
      <p:cViewPr varScale="1">
        <p:scale>
          <a:sx n="96" d="100"/>
          <a:sy n="96"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ium Bendersky" userId="37182fa1ad185999" providerId="LiveId" clId="{ADDC5EFB-0A81-40B3-904D-F1FF46EEED48}"/>
    <pc:docChg chg="undo custSel delSld modSld">
      <pc:chgData name="Artium Bendersky" userId="37182fa1ad185999" providerId="LiveId" clId="{ADDC5EFB-0A81-40B3-904D-F1FF46EEED48}" dt="2024-04-12T10:23:18.109" v="2665"/>
      <pc:docMkLst>
        <pc:docMk/>
      </pc:docMkLst>
      <pc:sldChg chg="delSp modSp mod">
        <pc:chgData name="Artium Bendersky" userId="37182fa1ad185999" providerId="LiveId" clId="{ADDC5EFB-0A81-40B3-904D-F1FF46EEED48}" dt="2024-01-26T07:02:55.379" v="609" actId="478"/>
        <pc:sldMkLst>
          <pc:docMk/>
          <pc:sldMk cId="3238718729" sldId="317"/>
        </pc:sldMkLst>
        <pc:spChg chg="mod">
          <ac:chgData name="Artium Bendersky" userId="37182fa1ad185999" providerId="LiveId" clId="{ADDC5EFB-0A81-40B3-904D-F1FF46EEED48}" dt="2024-01-21T08:29:36.279" v="116"/>
          <ac:spMkLst>
            <pc:docMk/>
            <pc:sldMk cId="3238718729" sldId="317"/>
            <ac:spMk id="2" creationId="{83F474DA-6954-F976-32DC-5FCBE236F08D}"/>
          </ac:spMkLst>
        </pc:spChg>
        <pc:spChg chg="mod">
          <ac:chgData name="Artium Bendersky" userId="37182fa1ad185999" providerId="LiveId" clId="{ADDC5EFB-0A81-40B3-904D-F1FF46EEED48}" dt="2024-01-26T07:00:12.025" v="466" actId="20577"/>
          <ac:spMkLst>
            <pc:docMk/>
            <pc:sldMk cId="3238718729" sldId="317"/>
            <ac:spMk id="3" creationId="{F082EE5C-1C1D-2311-9C04-2C5CBF22CEF9}"/>
          </ac:spMkLst>
        </pc:spChg>
        <pc:spChg chg="mod">
          <ac:chgData name="Artium Bendersky" userId="37182fa1ad185999" providerId="LiveId" clId="{ADDC5EFB-0A81-40B3-904D-F1FF46EEED48}" dt="2024-01-26T07:01:07.038" v="518" actId="20577"/>
          <ac:spMkLst>
            <pc:docMk/>
            <pc:sldMk cId="3238718729" sldId="317"/>
            <ac:spMk id="4" creationId="{6BD901B6-1D85-7670-812F-4D82E484D5C2}"/>
          </ac:spMkLst>
        </pc:spChg>
        <pc:spChg chg="mod">
          <ac:chgData name="Artium Bendersky" userId="37182fa1ad185999" providerId="LiveId" clId="{ADDC5EFB-0A81-40B3-904D-F1FF46EEED48}" dt="2024-01-26T07:02:45.165" v="608" actId="313"/>
          <ac:spMkLst>
            <pc:docMk/>
            <pc:sldMk cId="3238718729" sldId="317"/>
            <ac:spMk id="5" creationId="{E6F2025C-1898-F00A-B007-A902CA7EF778}"/>
          </ac:spMkLst>
        </pc:spChg>
        <pc:spChg chg="mod">
          <ac:chgData name="Artium Bendersky" userId="37182fa1ad185999" providerId="LiveId" clId="{ADDC5EFB-0A81-40B3-904D-F1FF46EEED48}" dt="2024-01-26T07:00:20.475" v="468" actId="121"/>
          <ac:spMkLst>
            <pc:docMk/>
            <pc:sldMk cId="3238718729" sldId="317"/>
            <ac:spMk id="6" creationId="{78BA4B93-AE89-73F3-0678-75894B15B866}"/>
          </ac:spMkLst>
        </pc:spChg>
        <pc:spChg chg="mod">
          <ac:chgData name="Artium Bendersky" userId="37182fa1ad185999" providerId="LiveId" clId="{ADDC5EFB-0A81-40B3-904D-F1FF46EEED48}" dt="2024-01-26T06:58:44.229" v="376" actId="121"/>
          <ac:spMkLst>
            <pc:docMk/>
            <pc:sldMk cId="3238718729" sldId="317"/>
            <ac:spMk id="7" creationId="{2B243461-6603-C68B-4300-9F29247E04D9}"/>
          </ac:spMkLst>
        </pc:spChg>
        <pc:spChg chg="mod">
          <ac:chgData name="Artium Bendersky" userId="37182fa1ad185999" providerId="LiveId" clId="{ADDC5EFB-0A81-40B3-904D-F1FF46EEED48}" dt="2024-01-26T06:57:44.193" v="337" actId="20577"/>
          <ac:spMkLst>
            <pc:docMk/>
            <pc:sldMk cId="3238718729" sldId="317"/>
            <ac:spMk id="8" creationId="{8CF357B9-5098-8AF2-2171-EB81F1C889E8}"/>
          </ac:spMkLst>
        </pc:spChg>
        <pc:spChg chg="mod">
          <ac:chgData name="Artium Bendersky" userId="37182fa1ad185999" providerId="LiveId" clId="{ADDC5EFB-0A81-40B3-904D-F1FF46EEED48}" dt="2024-01-26T07:00:16.888" v="467" actId="121"/>
          <ac:spMkLst>
            <pc:docMk/>
            <pc:sldMk cId="3238718729" sldId="317"/>
            <ac:spMk id="9" creationId="{F7586097-FD63-32B9-57E7-84156E98A4A9}"/>
          </ac:spMkLst>
        </pc:spChg>
        <pc:spChg chg="mod">
          <ac:chgData name="Artium Bendersky" userId="37182fa1ad185999" providerId="LiveId" clId="{ADDC5EFB-0A81-40B3-904D-F1FF46EEED48}" dt="2024-01-26T06:58:46.790" v="377" actId="121"/>
          <ac:spMkLst>
            <pc:docMk/>
            <pc:sldMk cId="3238718729" sldId="317"/>
            <ac:spMk id="10" creationId="{A90ED442-8468-2590-502B-DC85F02146AC}"/>
          </ac:spMkLst>
        </pc:spChg>
        <pc:spChg chg="mod">
          <ac:chgData name="Artium Bendersky" userId="37182fa1ad185999" providerId="LiveId" clId="{ADDC5EFB-0A81-40B3-904D-F1FF46EEED48}" dt="2024-01-26T06:59:55.562" v="450" actId="121"/>
          <ac:spMkLst>
            <pc:docMk/>
            <pc:sldMk cId="3238718729" sldId="317"/>
            <ac:spMk id="11" creationId="{6D15A893-D033-F448-DE98-7E5DAC95A6B6}"/>
          </ac:spMkLst>
        </pc:spChg>
        <pc:spChg chg="del">
          <ac:chgData name="Artium Bendersky" userId="37182fa1ad185999" providerId="LiveId" clId="{ADDC5EFB-0A81-40B3-904D-F1FF46EEED48}" dt="2024-01-26T07:02:55.379" v="609" actId="478"/>
          <ac:spMkLst>
            <pc:docMk/>
            <pc:sldMk cId="3238718729" sldId="317"/>
            <ac:spMk id="12" creationId="{8A6254CF-1E42-BDE2-C455-504765B896A1}"/>
          </ac:spMkLst>
        </pc:spChg>
      </pc:sldChg>
      <pc:sldChg chg="delSp modSp mod">
        <pc:chgData name="Artium Bendersky" userId="37182fa1ad185999" providerId="LiveId" clId="{ADDC5EFB-0A81-40B3-904D-F1FF46EEED48}" dt="2024-01-26T07:32:42.372" v="1467" actId="478"/>
        <pc:sldMkLst>
          <pc:docMk/>
          <pc:sldMk cId="3707974803" sldId="318"/>
        </pc:sldMkLst>
        <pc:spChg chg="mod">
          <ac:chgData name="Artium Bendersky" userId="37182fa1ad185999" providerId="LiveId" clId="{ADDC5EFB-0A81-40B3-904D-F1FF46EEED48}" dt="2024-01-26T07:32:38.934" v="1466" actId="20577"/>
          <ac:spMkLst>
            <pc:docMk/>
            <pc:sldMk cId="3707974803" sldId="318"/>
            <ac:spMk id="2" creationId="{B5EAF725-637D-A8D8-53FA-B6AFD9726505}"/>
          </ac:spMkLst>
        </pc:spChg>
        <pc:spChg chg="mod">
          <ac:chgData name="Artium Bendersky" userId="37182fa1ad185999" providerId="LiveId" clId="{ADDC5EFB-0A81-40B3-904D-F1FF46EEED48}" dt="2024-01-26T07:15:57.387" v="1172" actId="20577"/>
          <ac:spMkLst>
            <pc:docMk/>
            <pc:sldMk cId="3707974803" sldId="318"/>
            <ac:spMk id="3" creationId="{78E5B49C-63F7-55BB-5B1F-C569E78419D7}"/>
          </ac:spMkLst>
        </pc:spChg>
        <pc:spChg chg="mod">
          <ac:chgData name="Artium Bendersky" userId="37182fa1ad185999" providerId="LiveId" clId="{ADDC5EFB-0A81-40B3-904D-F1FF46EEED48}" dt="2024-01-26T07:16:35.478" v="1179" actId="20577"/>
          <ac:spMkLst>
            <pc:docMk/>
            <pc:sldMk cId="3707974803" sldId="318"/>
            <ac:spMk id="4" creationId="{0A26110C-89A8-161D-88AC-853636F4B465}"/>
          </ac:spMkLst>
        </pc:spChg>
        <pc:spChg chg="mod">
          <ac:chgData name="Artium Bendersky" userId="37182fa1ad185999" providerId="LiveId" clId="{ADDC5EFB-0A81-40B3-904D-F1FF46EEED48}" dt="2024-01-26T07:03:09.463" v="616" actId="121"/>
          <ac:spMkLst>
            <pc:docMk/>
            <pc:sldMk cId="3707974803" sldId="318"/>
            <ac:spMk id="8" creationId="{9897A800-5DEE-9D88-8CBA-B0F7AB7C7330}"/>
          </ac:spMkLst>
        </pc:spChg>
        <pc:spChg chg="del">
          <ac:chgData name="Artium Bendersky" userId="37182fa1ad185999" providerId="LiveId" clId="{ADDC5EFB-0A81-40B3-904D-F1FF46EEED48}" dt="2024-01-26T07:32:42.372" v="1467" actId="478"/>
          <ac:spMkLst>
            <pc:docMk/>
            <pc:sldMk cId="3707974803" sldId="318"/>
            <ac:spMk id="15" creationId="{6EF2EEA8-C2BD-7348-5408-1AA3B4D9AAF0}"/>
          </ac:spMkLst>
        </pc:spChg>
        <pc:picChg chg="mod">
          <ac:chgData name="Artium Bendersky" userId="37182fa1ad185999" providerId="LiveId" clId="{ADDC5EFB-0A81-40B3-904D-F1FF46EEED48}" dt="2024-01-26T07:03:28.423" v="618" actId="27349"/>
          <ac:picMkLst>
            <pc:docMk/>
            <pc:sldMk cId="3707974803" sldId="318"/>
            <ac:picMk id="12" creationId="{20D9705D-3FC9-C084-FA77-9BBF77EEC928}"/>
          </ac:picMkLst>
        </pc:picChg>
      </pc:sldChg>
      <pc:sldChg chg="del">
        <pc:chgData name="Artium Bendersky" userId="37182fa1ad185999" providerId="LiveId" clId="{ADDC5EFB-0A81-40B3-904D-F1FF46EEED48}" dt="2024-01-26T07:17:46.778" v="1181" actId="47"/>
        <pc:sldMkLst>
          <pc:docMk/>
          <pc:sldMk cId="3073219026" sldId="320"/>
        </pc:sldMkLst>
      </pc:sldChg>
      <pc:sldChg chg="delSp modSp mod">
        <pc:chgData name="Artium Bendersky" userId="37182fa1ad185999" providerId="LiveId" clId="{ADDC5EFB-0A81-40B3-904D-F1FF46EEED48}" dt="2024-01-26T07:37:01.234" v="1651" actId="478"/>
        <pc:sldMkLst>
          <pc:docMk/>
          <pc:sldMk cId="1362011741" sldId="321"/>
        </pc:sldMkLst>
        <pc:spChg chg="del">
          <ac:chgData name="Artium Bendersky" userId="37182fa1ad185999" providerId="LiveId" clId="{ADDC5EFB-0A81-40B3-904D-F1FF46EEED48}" dt="2024-01-26T07:37:01.234" v="1651" actId="478"/>
          <ac:spMkLst>
            <pc:docMk/>
            <pc:sldMk cId="1362011741" sldId="321"/>
            <ac:spMk id="2" creationId="{AD8BD9C7-272C-3CB6-4D59-88C6876FD640}"/>
          </ac:spMkLst>
        </pc:spChg>
        <pc:spChg chg="mod">
          <ac:chgData name="Artium Bendersky" userId="37182fa1ad185999" providerId="LiveId" clId="{ADDC5EFB-0A81-40B3-904D-F1FF46EEED48}" dt="2024-01-26T07:36:49.775" v="1650" actId="403"/>
          <ac:spMkLst>
            <pc:docMk/>
            <pc:sldMk cId="1362011741" sldId="321"/>
            <ac:spMk id="4" creationId="{218A3270-7A75-68D0-E37D-20C1EEA33534}"/>
          </ac:spMkLst>
        </pc:spChg>
        <pc:spChg chg="mod">
          <ac:chgData name="Artium Bendersky" userId="37182fa1ad185999" providerId="LiveId" clId="{ADDC5EFB-0A81-40B3-904D-F1FF46EEED48}" dt="2024-01-26T07:18:00.533" v="1185" actId="14100"/>
          <ac:spMkLst>
            <pc:docMk/>
            <pc:sldMk cId="1362011741" sldId="321"/>
            <ac:spMk id="5" creationId="{FA2BDAA0-D9B4-F6CB-60C2-FDD90BFA6BC1}"/>
          </ac:spMkLst>
        </pc:spChg>
        <pc:spChg chg="del">
          <ac:chgData name="Artium Bendersky" userId="37182fa1ad185999" providerId="LiveId" clId="{ADDC5EFB-0A81-40B3-904D-F1FF46EEED48}" dt="2024-01-26T07:30:27.988" v="1347" actId="478"/>
          <ac:spMkLst>
            <pc:docMk/>
            <pc:sldMk cId="1362011741" sldId="321"/>
            <ac:spMk id="8" creationId="{F160F953-47B6-BEC9-8AB9-123F53872678}"/>
          </ac:spMkLst>
        </pc:spChg>
      </pc:sldChg>
      <pc:sldChg chg="addSp delSp modSp mod">
        <pc:chgData name="Artium Bendersky" userId="37182fa1ad185999" providerId="LiveId" clId="{ADDC5EFB-0A81-40B3-904D-F1FF46EEED48}" dt="2024-01-26T08:06:49.896" v="2177" actId="403"/>
        <pc:sldMkLst>
          <pc:docMk/>
          <pc:sldMk cId="3591555541" sldId="322"/>
        </pc:sldMkLst>
        <pc:spChg chg="mod">
          <ac:chgData name="Artium Bendersky" userId="37182fa1ad185999" providerId="LiveId" clId="{ADDC5EFB-0A81-40B3-904D-F1FF46EEED48}" dt="2024-01-26T07:37:22.067" v="1654" actId="1076"/>
          <ac:spMkLst>
            <pc:docMk/>
            <pc:sldMk cId="3591555541" sldId="322"/>
            <ac:spMk id="4" creationId="{1A348845-3852-D4E6-EF42-8024EAC0ED4C}"/>
          </ac:spMkLst>
        </pc:spChg>
        <pc:spChg chg="del">
          <ac:chgData name="Artium Bendersky" userId="37182fa1ad185999" providerId="LiveId" clId="{ADDC5EFB-0A81-40B3-904D-F1FF46EEED48}" dt="2024-01-26T08:01:21.868" v="1933" actId="478"/>
          <ac:spMkLst>
            <pc:docMk/>
            <pc:sldMk cId="3591555541" sldId="322"/>
            <ac:spMk id="5" creationId="{F85AE87B-E37F-614C-6EE5-D03C01018C99}"/>
          </ac:spMkLst>
        </pc:spChg>
        <pc:spChg chg="mod">
          <ac:chgData name="Artium Bendersky" userId="37182fa1ad185999" providerId="LiveId" clId="{ADDC5EFB-0A81-40B3-904D-F1FF46EEED48}" dt="2024-01-26T08:06:49.896" v="2177" actId="403"/>
          <ac:spMkLst>
            <pc:docMk/>
            <pc:sldMk cId="3591555541" sldId="322"/>
            <ac:spMk id="7" creationId="{488F6394-786C-5C79-1DBE-C98788568737}"/>
          </ac:spMkLst>
        </pc:spChg>
        <pc:spChg chg="add del mod">
          <ac:chgData name="Artium Bendersky" userId="37182fa1ad185999" providerId="LiveId" clId="{ADDC5EFB-0A81-40B3-904D-F1FF46EEED48}" dt="2024-01-26T07:37:28.052" v="1657" actId="478"/>
          <ac:spMkLst>
            <pc:docMk/>
            <pc:sldMk cId="3591555541" sldId="322"/>
            <ac:spMk id="8" creationId="{2FC2168B-BCB0-D27C-5B45-693551836BE3}"/>
          </ac:spMkLst>
        </pc:spChg>
        <pc:spChg chg="add del mod">
          <ac:chgData name="Artium Bendersky" userId="37182fa1ad185999" providerId="LiveId" clId="{ADDC5EFB-0A81-40B3-904D-F1FF46EEED48}" dt="2024-01-26T07:37:30.713" v="1658" actId="478"/>
          <ac:spMkLst>
            <pc:docMk/>
            <pc:sldMk cId="3591555541" sldId="322"/>
            <ac:spMk id="11" creationId="{E476DEF2-62AB-30C6-C518-D330DC54B545}"/>
          </ac:spMkLst>
        </pc:spChg>
        <pc:spChg chg="add del mod">
          <ac:chgData name="Artium Bendersky" userId="37182fa1ad185999" providerId="LiveId" clId="{ADDC5EFB-0A81-40B3-904D-F1FF46EEED48}" dt="2024-01-26T08:01:23.425" v="1934" actId="478"/>
          <ac:spMkLst>
            <pc:docMk/>
            <pc:sldMk cId="3591555541" sldId="322"/>
            <ac:spMk id="14" creationId="{FEE7FF3A-EEDC-6802-53CE-9678122C85CC}"/>
          </ac:spMkLst>
        </pc:spChg>
        <pc:spChg chg="add del mod">
          <ac:chgData name="Artium Bendersky" userId="37182fa1ad185999" providerId="LiveId" clId="{ADDC5EFB-0A81-40B3-904D-F1FF46EEED48}" dt="2024-01-26T08:01:40.898" v="1936" actId="478"/>
          <ac:spMkLst>
            <pc:docMk/>
            <pc:sldMk cId="3591555541" sldId="322"/>
            <ac:spMk id="15" creationId="{649C6A72-7A58-682E-5F12-6D3091B4F9DF}"/>
          </ac:spMkLst>
        </pc:spChg>
        <pc:picChg chg="del">
          <ac:chgData name="Artium Bendersky" userId="37182fa1ad185999" providerId="LiveId" clId="{ADDC5EFB-0A81-40B3-904D-F1FF46EEED48}" dt="2024-01-26T07:37:25.863" v="1656" actId="478"/>
          <ac:picMkLst>
            <pc:docMk/>
            <pc:sldMk cId="3591555541" sldId="322"/>
            <ac:picMk id="10" creationId="{E669B057-8FC2-84EA-9F0F-398238EF0C7A}"/>
          </ac:picMkLst>
        </pc:picChg>
        <pc:picChg chg="del">
          <ac:chgData name="Artium Bendersky" userId="37182fa1ad185999" providerId="LiveId" clId="{ADDC5EFB-0A81-40B3-904D-F1FF46EEED48}" dt="2024-01-26T07:37:24.969" v="1655" actId="478"/>
          <ac:picMkLst>
            <pc:docMk/>
            <pc:sldMk cId="3591555541" sldId="322"/>
            <ac:picMk id="12" creationId="{EE16D76E-BAB7-3855-DBC5-BC1ED0383BF5}"/>
          </ac:picMkLst>
        </pc:picChg>
        <pc:picChg chg="add mod">
          <ac:chgData name="Artium Bendersky" userId="37182fa1ad185999" providerId="LiveId" clId="{ADDC5EFB-0A81-40B3-904D-F1FF46EEED48}" dt="2024-01-26T08:02:51.174" v="1939" actId="1440"/>
          <ac:picMkLst>
            <pc:docMk/>
            <pc:sldMk cId="3591555541" sldId="322"/>
            <ac:picMk id="1026" creationId="{348277D3-2DDD-440D-5928-2D7315D855A5}"/>
          </ac:picMkLst>
        </pc:picChg>
        <pc:picChg chg="add mod">
          <ac:chgData name="Artium Bendersky" userId="37182fa1ad185999" providerId="LiveId" clId="{ADDC5EFB-0A81-40B3-904D-F1FF46EEED48}" dt="2024-01-26T08:06:42.308" v="2176" actId="1076"/>
          <ac:picMkLst>
            <pc:docMk/>
            <pc:sldMk cId="3591555541" sldId="322"/>
            <ac:picMk id="1028" creationId="{63BE9925-65E8-CA30-3112-312A09A091FE}"/>
          </ac:picMkLst>
        </pc:picChg>
      </pc:sldChg>
      <pc:sldChg chg="addSp delSp modSp del mod">
        <pc:chgData name="Artium Bendersky" userId="37182fa1ad185999" providerId="LiveId" clId="{ADDC5EFB-0A81-40B3-904D-F1FF46EEED48}" dt="2024-01-26T08:07:31.913" v="2185" actId="47"/>
        <pc:sldMkLst>
          <pc:docMk/>
          <pc:sldMk cId="4183421641" sldId="323"/>
        </pc:sldMkLst>
        <pc:spChg chg="del">
          <ac:chgData name="Artium Bendersky" userId="37182fa1ad185999" providerId="LiveId" clId="{ADDC5EFB-0A81-40B3-904D-F1FF46EEED48}" dt="2024-01-26T08:07:11.648" v="2180" actId="478"/>
          <ac:spMkLst>
            <pc:docMk/>
            <pc:sldMk cId="4183421641" sldId="323"/>
            <ac:spMk id="2" creationId="{6A166B89-5C8E-0492-E069-43EEE7A45C7E}"/>
          </ac:spMkLst>
        </pc:spChg>
        <pc:spChg chg="mod">
          <ac:chgData name="Artium Bendersky" userId="37182fa1ad185999" providerId="LiveId" clId="{ADDC5EFB-0A81-40B3-904D-F1FF46EEED48}" dt="2024-01-26T08:07:27.934" v="2184" actId="1076"/>
          <ac:spMkLst>
            <pc:docMk/>
            <pc:sldMk cId="4183421641" sldId="323"/>
            <ac:spMk id="6" creationId="{AC90817E-5D17-45A5-8335-4C95D1C2A28C}"/>
          </ac:spMkLst>
        </pc:spChg>
        <pc:spChg chg="add del mod">
          <ac:chgData name="Artium Bendersky" userId="37182fa1ad185999" providerId="LiveId" clId="{ADDC5EFB-0A81-40B3-904D-F1FF46EEED48}" dt="2024-01-26T08:07:09.295" v="2179" actId="478"/>
          <ac:spMkLst>
            <pc:docMk/>
            <pc:sldMk cId="4183421641" sldId="323"/>
            <ac:spMk id="8" creationId="{1CFD3C9F-4E26-B8BB-9E7B-342DF28F626A}"/>
          </ac:spMkLst>
        </pc:spChg>
        <pc:graphicFrameChg chg="del">
          <ac:chgData name="Artium Bendersky" userId="37182fa1ad185999" providerId="LiveId" clId="{ADDC5EFB-0A81-40B3-904D-F1FF46EEED48}" dt="2024-01-26T08:07:07.997" v="2178" actId="478"/>
          <ac:graphicFrameMkLst>
            <pc:docMk/>
            <pc:sldMk cId="4183421641" sldId="323"/>
            <ac:graphicFrameMk id="7" creationId="{65F3C4A3-FD15-8ED4-EBD4-8325865E6F16}"/>
          </ac:graphicFrameMkLst>
        </pc:graphicFrameChg>
      </pc:sldChg>
      <pc:sldChg chg="addSp delSp modSp mod modAnim">
        <pc:chgData name="Artium Bendersky" userId="37182fa1ad185999" providerId="LiveId" clId="{ADDC5EFB-0A81-40B3-904D-F1FF46EEED48}" dt="2024-01-26T09:54:17.044" v="2541" actId="14100"/>
        <pc:sldMkLst>
          <pc:docMk/>
          <pc:sldMk cId="253655052" sldId="324"/>
        </pc:sldMkLst>
        <pc:spChg chg="mod">
          <ac:chgData name="Artium Bendersky" userId="37182fa1ad185999" providerId="LiveId" clId="{ADDC5EFB-0A81-40B3-904D-F1FF46EEED48}" dt="2024-01-26T09:26:20.613" v="2214" actId="1076"/>
          <ac:spMkLst>
            <pc:docMk/>
            <pc:sldMk cId="253655052" sldId="324"/>
            <ac:spMk id="4" creationId="{C0C82A7B-B604-BD60-39B2-3CF363880F7A}"/>
          </ac:spMkLst>
        </pc:spChg>
        <pc:spChg chg="mod">
          <ac:chgData name="Artium Bendersky" userId="37182fa1ad185999" providerId="LiveId" clId="{ADDC5EFB-0A81-40B3-904D-F1FF46EEED48}" dt="2024-01-26T08:07:38.630" v="2188" actId="1076"/>
          <ac:spMkLst>
            <pc:docMk/>
            <pc:sldMk cId="253655052" sldId="324"/>
            <ac:spMk id="5" creationId="{362737DE-26BD-16DC-197C-306C21A65DB6}"/>
          </ac:spMkLst>
        </pc:spChg>
        <pc:spChg chg="add mod">
          <ac:chgData name="Artium Bendersky" userId="37182fa1ad185999" providerId="LiveId" clId="{ADDC5EFB-0A81-40B3-904D-F1FF46EEED48}" dt="2024-01-26T09:44:56.369" v="2453" actId="207"/>
          <ac:spMkLst>
            <pc:docMk/>
            <pc:sldMk cId="253655052" sldId="324"/>
            <ac:spMk id="6" creationId="{A667F798-7FFD-79CF-0A55-C20A91D99A35}"/>
          </ac:spMkLst>
        </pc:spChg>
        <pc:spChg chg="add mod">
          <ac:chgData name="Artium Bendersky" userId="37182fa1ad185999" providerId="LiveId" clId="{ADDC5EFB-0A81-40B3-904D-F1FF46EEED48}" dt="2024-01-26T09:54:17.044" v="2541" actId="14100"/>
          <ac:spMkLst>
            <pc:docMk/>
            <pc:sldMk cId="253655052" sldId="324"/>
            <ac:spMk id="7" creationId="{8941A0C0-536E-FAB3-B998-211090C57AFA}"/>
          </ac:spMkLst>
        </pc:spChg>
        <pc:spChg chg="del">
          <ac:chgData name="Artium Bendersky" userId="37182fa1ad185999" providerId="LiveId" clId="{ADDC5EFB-0A81-40B3-904D-F1FF46EEED48}" dt="2024-01-26T09:25:46.623" v="2189" actId="478"/>
          <ac:spMkLst>
            <pc:docMk/>
            <pc:sldMk cId="253655052" sldId="324"/>
            <ac:spMk id="8" creationId="{973D23D3-70C4-2A25-4109-E4134CD4A348}"/>
          </ac:spMkLst>
        </pc:spChg>
        <pc:picChg chg="add mod">
          <ac:chgData name="Artium Bendersky" userId="37182fa1ad185999" providerId="LiveId" clId="{ADDC5EFB-0A81-40B3-904D-F1FF46EEED48}" dt="2024-01-26T09:27:35.884" v="2221" actId="1076"/>
          <ac:picMkLst>
            <pc:docMk/>
            <pc:sldMk cId="253655052" sldId="324"/>
            <ac:picMk id="1026" creationId="{460D7927-2640-C0A3-4980-7AE64BEDC1D9}"/>
          </ac:picMkLst>
        </pc:picChg>
        <pc:picChg chg="add mod">
          <ac:chgData name="Artium Bendersky" userId="37182fa1ad185999" providerId="LiveId" clId="{ADDC5EFB-0A81-40B3-904D-F1FF46EEED48}" dt="2024-01-26T09:28:37.188" v="2229" actId="1076"/>
          <ac:picMkLst>
            <pc:docMk/>
            <pc:sldMk cId="253655052" sldId="324"/>
            <ac:picMk id="1028" creationId="{6E4DFBF7-3A0C-C9EE-573B-00C6EAD69167}"/>
          </ac:picMkLst>
        </pc:picChg>
      </pc:sldChg>
      <pc:sldChg chg="addSp delSp modSp mod modAnim">
        <pc:chgData name="Artium Bendersky" userId="37182fa1ad185999" providerId="LiveId" clId="{ADDC5EFB-0A81-40B3-904D-F1FF46EEED48}" dt="2024-04-12T10:23:18.109" v="2665"/>
        <pc:sldMkLst>
          <pc:docMk/>
          <pc:sldMk cId="606303624" sldId="325"/>
        </pc:sldMkLst>
        <pc:spChg chg="del mod">
          <ac:chgData name="Artium Bendersky" userId="37182fa1ad185999" providerId="LiveId" clId="{ADDC5EFB-0A81-40B3-904D-F1FF46EEED48}" dt="2024-01-26T09:56:26.110" v="2560" actId="478"/>
          <ac:spMkLst>
            <pc:docMk/>
            <pc:sldMk cId="606303624" sldId="325"/>
            <ac:spMk id="2" creationId="{5483CEA9-B4DB-7697-4225-C2F54B8E050B}"/>
          </ac:spMkLst>
        </pc:spChg>
        <pc:spChg chg="mod">
          <ac:chgData name="Artium Bendersky" userId="37182fa1ad185999" providerId="LiveId" clId="{ADDC5EFB-0A81-40B3-904D-F1FF46EEED48}" dt="2024-01-26T09:57:35.691" v="2649" actId="1076"/>
          <ac:spMkLst>
            <pc:docMk/>
            <pc:sldMk cId="606303624" sldId="325"/>
            <ac:spMk id="4" creationId="{32396622-BFDE-D806-F80F-CB3D2EE19A50}"/>
          </ac:spMkLst>
        </pc:spChg>
        <pc:spChg chg="del">
          <ac:chgData name="Artium Bendersky" userId="37182fa1ad185999" providerId="LiveId" clId="{ADDC5EFB-0A81-40B3-904D-F1FF46EEED48}" dt="2024-01-26T09:57:30.263" v="2647" actId="478"/>
          <ac:spMkLst>
            <pc:docMk/>
            <pc:sldMk cId="606303624" sldId="325"/>
            <ac:spMk id="6" creationId="{D2BBBA10-FE5A-0E22-8734-469B03FFEFCC}"/>
          </ac:spMkLst>
        </pc:spChg>
        <pc:spChg chg="add del mod">
          <ac:chgData name="Artium Bendersky" userId="37182fa1ad185999" providerId="LiveId" clId="{ADDC5EFB-0A81-40B3-904D-F1FF46EEED48}" dt="2024-01-26T09:56:29.921" v="2562" actId="478"/>
          <ac:spMkLst>
            <pc:docMk/>
            <pc:sldMk cId="606303624" sldId="325"/>
            <ac:spMk id="7" creationId="{B9844123-431B-1CF7-089A-90AACA929F67}"/>
          </ac:spMkLst>
        </pc:spChg>
        <pc:spChg chg="mod">
          <ac:chgData name="Artium Bendersky" userId="37182fa1ad185999" providerId="LiveId" clId="{ADDC5EFB-0A81-40B3-904D-F1FF46EEED48}" dt="2024-01-26T09:56:21.075" v="2558" actId="1076"/>
          <ac:spMkLst>
            <pc:docMk/>
            <pc:sldMk cId="606303624" sldId="325"/>
            <ac:spMk id="8" creationId="{75A7019F-FB8F-0842-186B-1C366F527A19}"/>
          </ac:spMkLst>
        </pc:spChg>
        <pc:spChg chg="add del mod">
          <ac:chgData name="Artium Bendersky" userId="37182fa1ad185999" providerId="LiveId" clId="{ADDC5EFB-0A81-40B3-904D-F1FF46EEED48}" dt="2024-01-26T09:56:33.909" v="2564" actId="478"/>
          <ac:spMkLst>
            <pc:docMk/>
            <pc:sldMk cId="606303624" sldId="325"/>
            <ac:spMk id="11" creationId="{9149DE57-1902-55BC-0B91-A7E1E56CA920}"/>
          </ac:spMkLst>
        </pc:spChg>
        <pc:spChg chg="add del mod">
          <ac:chgData name="Artium Bendersky" userId="37182fa1ad185999" providerId="LiveId" clId="{ADDC5EFB-0A81-40B3-904D-F1FF46EEED48}" dt="2024-01-26T09:57:31.858" v="2648" actId="478"/>
          <ac:spMkLst>
            <pc:docMk/>
            <pc:sldMk cId="606303624" sldId="325"/>
            <ac:spMk id="14" creationId="{4B73FC69-C462-5659-2BFE-CA7F745E93BA}"/>
          </ac:spMkLst>
        </pc:spChg>
        <pc:picChg chg="add mod">
          <ac:chgData name="Artium Bendersky" userId="37182fa1ad185999" providerId="LiveId" clId="{ADDC5EFB-0A81-40B3-904D-F1FF46EEED48}" dt="2024-01-26T11:32:59.801" v="2654" actId="14100"/>
          <ac:picMkLst>
            <pc:docMk/>
            <pc:sldMk cId="606303624" sldId="325"/>
            <ac:picMk id="2" creationId="{15173299-7E38-FB07-98C5-74DA1269D6C3}"/>
          </ac:picMkLst>
        </pc:picChg>
        <pc:picChg chg="del">
          <ac:chgData name="Artium Bendersky" userId="37182fa1ad185999" providerId="LiveId" clId="{ADDC5EFB-0A81-40B3-904D-F1FF46EEED48}" dt="2024-01-26T09:56:28.126" v="2561" actId="478"/>
          <ac:picMkLst>
            <pc:docMk/>
            <pc:sldMk cId="606303624" sldId="325"/>
            <ac:picMk id="10" creationId="{55C91263-DE2E-2C9E-BF4A-665711A33B00}"/>
          </ac:picMkLst>
        </pc:picChg>
        <pc:picChg chg="del">
          <ac:chgData name="Artium Bendersky" userId="37182fa1ad185999" providerId="LiveId" clId="{ADDC5EFB-0A81-40B3-904D-F1FF46EEED48}" dt="2024-01-26T09:56:32.266" v="2563" actId="478"/>
          <ac:picMkLst>
            <pc:docMk/>
            <pc:sldMk cId="606303624" sldId="325"/>
            <ac:picMk id="12" creationId="{9E763EE0-6811-41F6-81C6-804DE493FE0C}"/>
          </ac:picMkLst>
        </pc:picChg>
        <pc:picChg chg="add mod">
          <ac:chgData name="Artium Bendersky" userId="37182fa1ad185999" providerId="LiveId" clId="{ADDC5EFB-0A81-40B3-904D-F1FF46EEED48}" dt="2024-01-26T11:39:40.608" v="2660" actId="1076"/>
          <ac:picMkLst>
            <pc:docMk/>
            <pc:sldMk cId="606303624" sldId="325"/>
            <ac:picMk id="1026" creationId="{F5B67677-8BC7-EB0F-5CBC-9096EDDFB4E9}"/>
          </ac:picMkLst>
        </pc:picChg>
      </pc:sldChg>
      <pc:sldChg chg="del">
        <pc:chgData name="Artium Bendersky" userId="37182fa1ad185999" providerId="LiveId" clId="{ADDC5EFB-0A81-40B3-904D-F1FF46EEED48}" dt="2024-01-26T11:39:49.349" v="2661" actId="47"/>
        <pc:sldMkLst>
          <pc:docMk/>
          <pc:sldMk cId="4147106266" sldId="326"/>
        </pc:sldMkLst>
      </pc:sldChg>
      <pc:sldChg chg="del">
        <pc:chgData name="Artium Bendersky" userId="37182fa1ad185999" providerId="LiveId" clId="{ADDC5EFB-0A81-40B3-904D-F1FF46EEED48}" dt="2024-01-26T11:39:51.379" v="2662" actId="47"/>
        <pc:sldMkLst>
          <pc:docMk/>
          <pc:sldMk cId="4204688917" sldId="327"/>
        </pc:sldMkLst>
      </pc:sldChg>
      <pc:sldChg chg="del">
        <pc:chgData name="Artium Bendersky" userId="37182fa1ad185999" providerId="LiveId" clId="{ADDC5EFB-0A81-40B3-904D-F1FF46EEED48}" dt="2024-01-26T11:39:52.526" v="2663" actId="47"/>
        <pc:sldMkLst>
          <pc:docMk/>
          <pc:sldMk cId="4269896657" sldId="328"/>
        </pc:sldMkLst>
      </pc:sldChg>
      <pc:sldChg chg="addSp delSp modSp mod">
        <pc:chgData name="Artium Bendersky" userId="37182fa1ad185999" providerId="LiveId" clId="{ADDC5EFB-0A81-40B3-904D-F1FF46EEED48}" dt="2024-01-26T07:17:28.056" v="1180" actId="20577"/>
        <pc:sldMkLst>
          <pc:docMk/>
          <pc:sldMk cId="4294866199" sldId="329"/>
        </pc:sldMkLst>
        <pc:spChg chg="mod">
          <ac:chgData name="Artium Bendersky" userId="37182fa1ad185999" providerId="LiveId" clId="{ADDC5EFB-0A81-40B3-904D-F1FF46EEED48}" dt="2024-01-21T11:48:36.269" v="178" actId="1076"/>
          <ac:spMkLst>
            <pc:docMk/>
            <pc:sldMk cId="4294866199" sldId="329"/>
            <ac:spMk id="2" creationId="{A2E2ABBA-2E6D-E7DD-AC67-58D1FCB3F346}"/>
          </ac:spMkLst>
        </pc:spChg>
        <pc:spChg chg="del">
          <ac:chgData name="Artium Bendersky" userId="37182fa1ad185999" providerId="LiveId" clId="{ADDC5EFB-0A81-40B3-904D-F1FF46EEED48}" dt="2024-01-21T11:53:22.248" v="190" actId="478"/>
          <ac:spMkLst>
            <pc:docMk/>
            <pc:sldMk cId="4294866199" sldId="329"/>
            <ac:spMk id="3" creationId="{9C3F16C9-B662-209D-15DE-55D714B28413}"/>
          </ac:spMkLst>
        </pc:spChg>
        <pc:spChg chg="mod">
          <ac:chgData name="Artium Bendersky" userId="37182fa1ad185999" providerId="LiveId" clId="{ADDC5EFB-0A81-40B3-904D-F1FF46EEED48}" dt="2024-01-21T08:29:19.790" v="115" actId="1076"/>
          <ac:spMkLst>
            <pc:docMk/>
            <pc:sldMk cId="4294866199" sldId="329"/>
            <ac:spMk id="5" creationId="{59401105-5841-28D0-D6C0-3E1A46648BFE}"/>
          </ac:spMkLst>
        </pc:spChg>
        <pc:spChg chg="add mod">
          <ac:chgData name="Artium Bendersky" userId="37182fa1ad185999" providerId="LiveId" clId="{ADDC5EFB-0A81-40B3-904D-F1FF46EEED48}" dt="2024-01-26T06:37:00.995" v="201" actId="20577"/>
          <ac:spMkLst>
            <pc:docMk/>
            <pc:sldMk cId="4294866199" sldId="329"/>
            <ac:spMk id="6" creationId="{3ACD1683-279F-5959-221C-5DB236AC1FE3}"/>
          </ac:spMkLst>
        </pc:spChg>
        <pc:spChg chg="mod">
          <ac:chgData name="Artium Bendersky" userId="37182fa1ad185999" providerId="LiveId" clId="{ADDC5EFB-0A81-40B3-904D-F1FF46EEED48}" dt="2024-01-21T11:53:38.306" v="191" actId="465"/>
          <ac:spMkLst>
            <pc:docMk/>
            <pc:sldMk cId="4294866199" sldId="329"/>
            <ac:spMk id="7" creationId="{33A858E6-8813-CD9D-EE22-EB8E062FBA14}"/>
          </ac:spMkLst>
        </pc:spChg>
        <pc:spChg chg="mod">
          <ac:chgData name="Artium Bendersky" userId="37182fa1ad185999" providerId="LiveId" clId="{ADDC5EFB-0A81-40B3-904D-F1FF46EEED48}" dt="2024-01-26T07:17:28.056" v="1180" actId="20577"/>
          <ac:spMkLst>
            <pc:docMk/>
            <pc:sldMk cId="4294866199" sldId="329"/>
            <ac:spMk id="8" creationId="{CE80F9D7-8410-9097-31BC-A9AE7C7052A9}"/>
          </ac:spMkLst>
        </pc:spChg>
        <pc:spChg chg="add mod">
          <ac:chgData name="Artium Bendersky" userId="37182fa1ad185999" providerId="LiveId" clId="{ADDC5EFB-0A81-40B3-904D-F1FF46EEED48}" dt="2024-01-21T11:53:38.306" v="191" actId="465"/>
          <ac:spMkLst>
            <pc:docMk/>
            <pc:sldMk cId="4294866199" sldId="329"/>
            <ac:spMk id="13" creationId="{40082041-13D0-C1F3-10FE-E02740359D95}"/>
          </ac:spMkLst>
        </pc:spChg>
        <pc:spChg chg="add del mod">
          <ac:chgData name="Artium Bendersky" userId="37182fa1ad185999" providerId="LiveId" clId="{ADDC5EFB-0A81-40B3-904D-F1FF46EEED48}" dt="2024-01-26T06:28:51.581" v="194" actId="478"/>
          <ac:spMkLst>
            <pc:docMk/>
            <pc:sldMk cId="4294866199" sldId="329"/>
            <ac:spMk id="15" creationId="{7DA6CAD3-3DAA-42A7-A5C0-31F969FB23B5}"/>
          </ac:spMkLst>
        </pc:spChg>
        <pc:spChg chg="add del mod">
          <ac:chgData name="Artium Bendersky" userId="37182fa1ad185999" providerId="LiveId" clId="{ADDC5EFB-0A81-40B3-904D-F1FF46EEED48}" dt="2024-01-26T06:28:48.763" v="192" actId="478"/>
          <ac:spMkLst>
            <pc:docMk/>
            <pc:sldMk cId="4294866199" sldId="329"/>
            <ac:spMk id="17" creationId="{31853CD1-5114-57C7-9F79-5AC9CBB40F76}"/>
          </ac:spMkLst>
        </pc:spChg>
        <pc:spChg chg="add del mod">
          <ac:chgData name="Artium Bendersky" userId="37182fa1ad185999" providerId="LiveId" clId="{ADDC5EFB-0A81-40B3-904D-F1FF46EEED48}" dt="2024-01-26T06:36:29.449" v="198" actId="478"/>
          <ac:spMkLst>
            <pc:docMk/>
            <pc:sldMk cId="4294866199" sldId="329"/>
            <ac:spMk id="19" creationId="{1D54D5B4-FC6F-1586-8A64-21E5D8B2F451}"/>
          </ac:spMkLst>
        </pc:spChg>
        <pc:picChg chg="add mod">
          <ac:chgData name="Artium Bendersky" userId="37182fa1ad185999" providerId="LiveId" clId="{ADDC5EFB-0A81-40B3-904D-F1FF46EEED48}" dt="2024-01-21T11:53:09.147" v="189" actId="408"/>
          <ac:picMkLst>
            <pc:docMk/>
            <pc:sldMk cId="4294866199" sldId="329"/>
            <ac:picMk id="9" creationId="{47624E71-37DA-04F1-7FC8-668D5A9ECA1E}"/>
          </ac:picMkLst>
        </pc:picChg>
        <pc:picChg chg="add mod">
          <ac:chgData name="Artium Bendersky" userId="37182fa1ad185999" providerId="LiveId" clId="{ADDC5EFB-0A81-40B3-904D-F1FF46EEED48}" dt="2024-01-21T11:53:09.147" v="189" actId="408"/>
          <ac:picMkLst>
            <pc:docMk/>
            <pc:sldMk cId="4294866199" sldId="329"/>
            <ac:picMk id="10" creationId="{3EA512EC-24DF-6D11-7559-7887F5F09103}"/>
          </ac:picMkLst>
        </pc:picChg>
        <pc:picChg chg="add del mod">
          <ac:chgData name="Artium Bendersky" userId="37182fa1ad185999" providerId="LiveId" clId="{ADDC5EFB-0A81-40B3-904D-F1FF46EEED48}" dt="2024-01-26T06:28:49.803" v="193" actId="478"/>
          <ac:picMkLst>
            <pc:docMk/>
            <pc:sldMk cId="4294866199" sldId="329"/>
            <ac:picMk id="11" creationId="{1D2EDC61-2F17-BC8A-C0B3-583E43555529}"/>
          </ac:picMkLst>
        </pc:picChg>
        <pc:picChg chg="add mod">
          <ac:chgData name="Artium Bendersky" userId="37182fa1ad185999" providerId="LiveId" clId="{ADDC5EFB-0A81-40B3-904D-F1FF46EEED48}" dt="2024-01-21T08:27:30.189" v="92"/>
          <ac:picMkLst>
            <pc:docMk/>
            <pc:sldMk cId="4294866199" sldId="329"/>
            <ac:picMk id="11" creationId="{324ADB9E-F1BD-936A-46F3-CF0CEFCC159E}"/>
          </ac:picMkLst>
        </pc:picChg>
        <pc:picChg chg="mod">
          <ac:chgData name="Artium Bendersky" userId="37182fa1ad185999" providerId="LiveId" clId="{ADDC5EFB-0A81-40B3-904D-F1FF46EEED48}" dt="2024-01-21T11:52:07.874" v="188" actId="553"/>
          <ac:picMkLst>
            <pc:docMk/>
            <pc:sldMk cId="4294866199" sldId="329"/>
            <ac:picMk id="12" creationId="{7ACB77E6-BC5F-1BC1-CA97-6D2E37F39C9B}"/>
          </ac:picMkLst>
        </pc:picChg>
        <pc:picChg chg="add del mod">
          <ac:chgData name="Artium Bendersky" userId="37182fa1ad185999" providerId="LiveId" clId="{ADDC5EFB-0A81-40B3-904D-F1FF46EEED48}" dt="2024-01-26T06:28:52.348" v="195" actId="478"/>
          <ac:picMkLst>
            <pc:docMk/>
            <pc:sldMk cId="4294866199" sldId="329"/>
            <ac:picMk id="14" creationId="{BF8017BB-69D3-6B08-8D41-869C2B7A5FA3}"/>
          </ac:picMkLst>
        </pc:picChg>
        <pc:picChg chg="mod">
          <ac:chgData name="Artium Bendersky" userId="37182fa1ad185999" providerId="LiveId" clId="{ADDC5EFB-0A81-40B3-904D-F1FF46EEED48}" dt="2024-01-21T11:53:09.147" v="189" actId="408"/>
          <ac:picMkLst>
            <pc:docMk/>
            <pc:sldMk cId="4294866199" sldId="329"/>
            <ac:picMk id="16" creationId="{41353449-F29F-160E-215E-BB307C73E339}"/>
          </ac:picMkLst>
        </pc:picChg>
        <pc:picChg chg="add del mod">
          <ac:chgData name="Artium Bendersky" userId="37182fa1ad185999" providerId="LiveId" clId="{ADDC5EFB-0A81-40B3-904D-F1FF46EEED48}" dt="2024-01-26T06:36:28.196" v="197" actId="478"/>
          <ac:picMkLst>
            <pc:docMk/>
            <pc:sldMk cId="4294866199" sldId="329"/>
            <ac:picMk id="18" creationId="{2B0DCEC3-2127-6253-C3C8-187D0C364B54}"/>
          </ac:picMkLst>
        </pc:picChg>
        <pc:picChg chg="mod">
          <ac:chgData name="Artium Bendersky" userId="37182fa1ad185999" providerId="LiveId" clId="{ADDC5EFB-0A81-40B3-904D-F1FF46EEED48}" dt="2024-01-21T11:53:09.147" v="189" actId="408"/>
          <ac:picMkLst>
            <pc:docMk/>
            <pc:sldMk cId="4294866199" sldId="329"/>
            <ac:picMk id="24" creationId="{F2D23F06-5068-6EAF-10FC-42E0A8F65A5B}"/>
          </ac:picMkLst>
        </pc:picChg>
      </pc:sldChg>
      <pc:sldChg chg="del">
        <pc:chgData name="Artium Bendersky" userId="37182fa1ad185999" providerId="LiveId" clId="{ADDC5EFB-0A81-40B3-904D-F1FF46EEED48}" dt="2024-01-26T11:39:53.626" v="2664" actId="47"/>
        <pc:sldMkLst>
          <pc:docMk/>
          <pc:sldMk cId="470535464" sldId="3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4/12/2024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5B73A30-F0E7-1854-D7A5-7F568CB337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E43A2A-6559-1747-976A-DC26AF7BBECA}" type="slidenum">
              <a:rPr lang="en-US" smtClean="0"/>
              <a:t>‹#›</a:t>
            </a:fld>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4/12/2024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solidFill>
          <a:srgbClr val="284A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11185" y="610010"/>
            <a:ext cx="8874306" cy="3585753"/>
          </a:xfrm>
        </p:spPr>
        <p:txBody>
          <a:bodyPr lIns="0" tIns="0" rIns="0" bIns="0" anchor="b">
            <a:noAutofit/>
          </a:bodyPr>
          <a:lstStyle>
            <a:lvl1pPr marL="0" algn="l">
              <a:lnSpc>
                <a:spcPct val="90000"/>
              </a:lnSpc>
              <a:spcBef>
                <a:spcPts val="0"/>
              </a:spcBef>
              <a:spcAft>
                <a:spcPts val="0"/>
              </a:spcAft>
              <a:defRPr sz="80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11185" y="4502448"/>
            <a:ext cx="8874306" cy="1441152"/>
          </a:xfrm>
        </p:spPr>
        <p:txBody>
          <a:bodyPr lIns="0" tIns="0" rIns="0" bIns="0"/>
          <a:lstStyle>
            <a:lvl1pPr marL="0" indent="0" algn="l">
              <a:buNone/>
              <a:defRPr sz="2400" b="1" i="0">
                <a:solidFill>
                  <a:srgbClr val="D4DDFE"/>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6" name="Freeform 5">
            <a:extLst>
              <a:ext uri="{FF2B5EF4-FFF2-40B4-BE49-F238E27FC236}">
                <a16:creationId xmlns:a16="http://schemas.microsoft.com/office/drawing/2014/main" id="{CA65DB93-2357-6899-3DDD-DC79C877ADA2}"/>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descr="preencoded.png">
            <a:extLst>
              <a:ext uri="{FF2B5EF4-FFF2-40B4-BE49-F238E27FC236}">
                <a16:creationId xmlns:a16="http://schemas.microsoft.com/office/drawing/2014/main" id="{056E6431-5C32-6197-AA1B-37637943138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A089D1-3F91-4EA1-F598-0EDD4632E42D}"/>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6" name="Picture Placeholder 5">
            <a:extLst>
              <a:ext uri="{FF2B5EF4-FFF2-40B4-BE49-F238E27FC236}">
                <a16:creationId xmlns:a16="http://schemas.microsoft.com/office/drawing/2014/main" id="{A4F7EAC1-286D-2CE3-FFF2-96BE4C2E4614}"/>
              </a:ext>
            </a:extLst>
          </p:cNvPr>
          <p:cNvSpPr>
            <a:spLocks noGrp="1"/>
          </p:cNvSpPr>
          <p:nvPr>
            <p:ph type="pic" sz="quarter" idx="23"/>
          </p:nvPr>
        </p:nvSpPr>
        <p:spPr>
          <a:xfrm>
            <a:off x="1295400"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22" name="Text Placeholder 18">
            <a:extLst>
              <a:ext uri="{FF2B5EF4-FFF2-40B4-BE49-F238E27FC236}">
                <a16:creationId xmlns:a16="http://schemas.microsoft.com/office/drawing/2014/main" id="{53894D46-0144-7838-A645-3C35B58430A2}"/>
              </a:ext>
            </a:extLst>
          </p:cNvPr>
          <p:cNvSpPr>
            <a:spLocks noGrp="1"/>
          </p:cNvSpPr>
          <p:nvPr>
            <p:ph type="body" sz="quarter" idx="16" hasCustomPrompt="1"/>
          </p:nvPr>
        </p:nvSpPr>
        <p:spPr>
          <a:xfrm>
            <a:off x="1295400" y="3429000"/>
            <a:ext cx="3773778"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20" name="Picture Placeholder 5">
            <a:extLst>
              <a:ext uri="{FF2B5EF4-FFF2-40B4-BE49-F238E27FC236}">
                <a16:creationId xmlns:a16="http://schemas.microsoft.com/office/drawing/2014/main" id="{F127C6F7-85D7-FF83-7650-A1088544CA92}"/>
              </a:ext>
            </a:extLst>
          </p:cNvPr>
          <p:cNvSpPr>
            <a:spLocks noGrp="1"/>
          </p:cNvSpPr>
          <p:nvPr>
            <p:ph type="pic" sz="quarter" idx="25"/>
          </p:nvPr>
        </p:nvSpPr>
        <p:spPr>
          <a:xfrm>
            <a:off x="7122822"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19" name="Text Placeholder 18">
            <a:extLst>
              <a:ext uri="{FF2B5EF4-FFF2-40B4-BE49-F238E27FC236}">
                <a16:creationId xmlns:a16="http://schemas.microsoft.com/office/drawing/2014/main" id="{728A9E30-DD50-8CF6-982F-9900C57AA86D}"/>
              </a:ext>
            </a:extLst>
          </p:cNvPr>
          <p:cNvSpPr>
            <a:spLocks noGrp="1"/>
          </p:cNvSpPr>
          <p:nvPr>
            <p:ph type="body" sz="quarter" idx="24" hasCustomPrompt="1"/>
          </p:nvPr>
        </p:nvSpPr>
        <p:spPr>
          <a:xfrm>
            <a:off x="7122822" y="3429000"/>
            <a:ext cx="3773778"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pic>
        <p:nvPicPr>
          <p:cNvPr id="5" name="Graphic 4">
            <a:extLst>
              <a:ext uri="{FF2B5EF4-FFF2-40B4-BE49-F238E27FC236}">
                <a16:creationId xmlns:a16="http://schemas.microsoft.com/office/drawing/2014/main" id="{69EF52E1-6F3C-5D9B-32DC-A156BDDE28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72106"/>
          <a:stretch>
            <a:fillRect/>
          </a:stretch>
        </p:blipFill>
        <p:spPr>
          <a:xfrm>
            <a:off x="-1" y="4945020"/>
            <a:ext cx="5304866" cy="1912980"/>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1B01D-6799-48A5-28CB-18D059844AD1}"/>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6" name="Picture Placeholder 5">
            <a:extLst>
              <a:ext uri="{FF2B5EF4-FFF2-40B4-BE49-F238E27FC236}">
                <a16:creationId xmlns:a16="http://schemas.microsoft.com/office/drawing/2014/main" id="{A4F7EAC1-286D-2CE3-FFF2-96BE4C2E4614}"/>
              </a:ext>
            </a:extLst>
          </p:cNvPr>
          <p:cNvSpPr>
            <a:spLocks noGrp="1"/>
          </p:cNvSpPr>
          <p:nvPr>
            <p:ph type="pic" sz="quarter" idx="23"/>
          </p:nvPr>
        </p:nvSpPr>
        <p:spPr>
          <a:xfrm>
            <a:off x="1295400"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3" name="Text Placeholder 2">
            <a:extLst>
              <a:ext uri="{FF2B5EF4-FFF2-40B4-BE49-F238E27FC236}">
                <a16:creationId xmlns:a16="http://schemas.microsoft.com/office/drawing/2014/main" id="{3F625221-A778-8D2D-4131-4EB7C15E96FA}"/>
              </a:ext>
            </a:extLst>
          </p:cNvPr>
          <p:cNvSpPr>
            <a:spLocks noGrp="1"/>
          </p:cNvSpPr>
          <p:nvPr>
            <p:ph type="body" sz="quarter" idx="26"/>
          </p:nvPr>
        </p:nvSpPr>
        <p:spPr>
          <a:xfrm>
            <a:off x="1295401" y="3429000"/>
            <a:ext cx="3773778" cy="2558845"/>
          </a:xfrm>
        </p:spPr>
        <p:txBody>
          <a:bodyPr/>
          <a:lstStyle>
            <a:lvl1pPr marL="0" indent="0">
              <a:buNone/>
              <a:defRPr sz="1800"/>
            </a:lvl1pPr>
            <a:lvl2pPr marL="283464" indent="-283464">
              <a:spcBef>
                <a:spcPts val="1000"/>
              </a:spcBef>
              <a:defRPr sz="1800"/>
            </a:lvl2pPr>
            <a:lvl3pPr marL="566928" indent="-283464">
              <a:spcBef>
                <a:spcPts val="1000"/>
              </a:spcBef>
              <a:defRPr sz="1800"/>
            </a:lvl3pPr>
            <a:lvl4pPr marL="850392" indent="-283464">
              <a:spcBef>
                <a:spcPts val="1000"/>
              </a:spcBef>
              <a:defRPr sz="1800"/>
            </a:lvl4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p:txBody>
      </p:sp>
      <p:sp>
        <p:nvSpPr>
          <p:cNvPr id="20" name="Picture Placeholder 5">
            <a:extLst>
              <a:ext uri="{FF2B5EF4-FFF2-40B4-BE49-F238E27FC236}">
                <a16:creationId xmlns:a16="http://schemas.microsoft.com/office/drawing/2014/main" id="{F127C6F7-85D7-FF83-7650-A1088544CA92}"/>
              </a:ext>
            </a:extLst>
          </p:cNvPr>
          <p:cNvSpPr>
            <a:spLocks noGrp="1"/>
          </p:cNvSpPr>
          <p:nvPr>
            <p:ph type="pic" sz="quarter" idx="25"/>
          </p:nvPr>
        </p:nvSpPr>
        <p:spPr>
          <a:xfrm>
            <a:off x="5979827"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15" name="Text Placeholder 2">
            <a:extLst>
              <a:ext uri="{FF2B5EF4-FFF2-40B4-BE49-F238E27FC236}">
                <a16:creationId xmlns:a16="http://schemas.microsoft.com/office/drawing/2014/main" id="{19C2DFFA-1F01-A357-525E-918DEE3CFF31}"/>
              </a:ext>
            </a:extLst>
          </p:cNvPr>
          <p:cNvSpPr>
            <a:spLocks noGrp="1"/>
          </p:cNvSpPr>
          <p:nvPr>
            <p:ph type="body" sz="quarter" idx="27"/>
          </p:nvPr>
        </p:nvSpPr>
        <p:spPr>
          <a:xfrm>
            <a:off x="5979827" y="3444611"/>
            <a:ext cx="3773778" cy="2558845"/>
          </a:xfrm>
        </p:spPr>
        <p:txBody>
          <a:bodyPr/>
          <a:lstStyle>
            <a:lvl1pPr marL="0" indent="0">
              <a:buNone/>
              <a:defRPr sz="1800"/>
            </a:lvl1pPr>
            <a:lvl2pPr marL="283464" indent="-283464">
              <a:spcBef>
                <a:spcPts val="1000"/>
              </a:spcBef>
              <a:defRPr sz="1800"/>
            </a:lvl2pPr>
            <a:lvl3pPr marL="566928" indent="-283464">
              <a:spcBef>
                <a:spcPts val="1000"/>
              </a:spcBef>
              <a:defRPr sz="1800"/>
            </a:lvl3pPr>
            <a:lvl4pPr marL="850392" indent="-283464">
              <a:spcBef>
                <a:spcPts val="1000"/>
              </a:spcBef>
              <a:defRPr sz="1800"/>
            </a:lvl4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p:txBody>
      </p:sp>
      <p:grpSp>
        <p:nvGrpSpPr>
          <p:cNvPr id="11" name="Group 10">
            <a:extLst>
              <a:ext uri="{FF2B5EF4-FFF2-40B4-BE49-F238E27FC236}">
                <a16:creationId xmlns:a16="http://schemas.microsoft.com/office/drawing/2014/main" id="{02CC1D31-1A58-0955-7050-EC12CA42AF9F}"/>
              </a:ext>
            </a:extLst>
          </p:cNvPr>
          <p:cNvGrpSpPr/>
          <p:nvPr userDrawn="1"/>
        </p:nvGrpSpPr>
        <p:grpSpPr>
          <a:xfrm rot="10800000">
            <a:off x="9829617" y="4724034"/>
            <a:ext cx="2133966" cy="2133966"/>
            <a:chOff x="9654699" y="2229295"/>
            <a:chExt cx="2133966" cy="2133966"/>
          </a:xfrm>
        </p:grpSpPr>
        <p:sp>
          <p:nvSpPr>
            <p:cNvPr id="12" name="Freeform 11">
              <a:extLst>
                <a:ext uri="{FF2B5EF4-FFF2-40B4-BE49-F238E27FC236}">
                  <a16:creationId xmlns:a16="http://schemas.microsoft.com/office/drawing/2014/main" id="{633EBEA4-E496-D277-9742-756CF63AE6A6}"/>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9FD4F8D5-4E6F-402B-2B42-248D213930DD}"/>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4" name="Graphic 13">
            <a:extLst>
              <a:ext uri="{FF2B5EF4-FFF2-40B4-BE49-F238E27FC236}">
                <a16:creationId xmlns:a16="http://schemas.microsoft.com/office/drawing/2014/main" id="{0B88FFF6-96F4-A5EC-5FA7-28B793F760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1112799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5" y="621973"/>
            <a:ext cx="4949977" cy="1623779"/>
          </a:xfrm>
        </p:spPr>
        <p:txBody>
          <a:bodyPr lIns="0" tIns="0" rIns="0" bIns="0">
            <a:noAutofit/>
          </a:bodyPr>
          <a:lstStyle/>
          <a:p>
            <a:r>
              <a:rPr lang="he-IL"/>
              <a:t>לחץ כדי לערוך סגנון כותרת של תבנית בסיס</a:t>
            </a:r>
            <a:endParaRPr lang="en-US" dirty="0"/>
          </a:p>
        </p:txBody>
      </p:sp>
      <p:sp>
        <p:nvSpPr>
          <p:cNvPr id="6" name="Picture Placeholder 5">
            <a:extLst>
              <a:ext uri="{FF2B5EF4-FFF2-40B4-BE49-F238E27FC236}">
                <a16:creationId xmlns:a16="http://schemas.microsoft.com/office/drawing/2014/main" id="{A4F7EAC1-286D-2CE3-FFF2-96BE4C2E4614}"/>
              </a:ext>
            </a:extLst>
          </p:cNvPr>
          <p:cNvSpPr>
            <a:spLocks noGrp="1"/>
          </p:cNvSpPr>
          <p:nvPr>
            <p:ph type="pic" sz="quarter" idx="23"/>
          </p:nvPr>
        </p:nvSpPr>
        <p:spPr>
          <a:xfrm>
            <a:off x="1388164" y="2476500"/>
            <a:ext cx="502920" cy="50292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22" name="Text Placeholder 18">
            <a:extLst>
              <a:ext uri="{FF2B5EF4-FFF2-40B4-BE49-F238E27FC236}">
                <a16:creationId xmlns:a16="http://schemas.microsoft.com/office/drawing/2014/main" id="{53894D46-0144-7838-A645-3C35B58430A2}"/>
              </a:ext>
            </a:extLst>
          </p:cNvPr>
          <p:cNvSpPr>
            <a:spLocks noGrp="1"/>
          </p:cNvSpPr>
          <p:nvPr>
            <p:ph type="body" sz="quarter" idx="16" hasCustomPrompt="1"/>
          </p:nvPr>
        </p:nvSpPr>
        <p:spPr>
          <a:xfrm>
            <a:off x="2255962" y="2476500"/>
            <a:ext cx="3505200" cy="1291009"/>
          </a:xfrm>
        </p:spPr>
        <p:txBody>
          <a:bodyPr lIns="0" tIns="0" rIns="0" bIns="0">
            <a:noAutofit/>
          </a:bodyPr>
          <a:lstStyle>
            <a:lvl1pPr marL="0" indent="0">
              <a:buFont typeface="Arial" panose="020B0604020202020204" pitchFamily="34" charset="0"/>
              <a:buNone/>
              <a:defRPr sz="1800">
                <a:solidFill>
                  <a:schemeClr val="bg1"/>
                </a:solidFill>
                <a:latin typeface="+mn-lt"/>
              </a:defRPr>
            </a:lvl1pPr>
          </a:lstStyle>
          <a:p>
            <a:pPr lvl="0"/>
            <a:r>
              <a:rPr lang="en-US" dirty="0"/>
              <a:t>Click to add text</a:t>
            </a:r>
          </a:p>
        </p:txBody>
      </p:sp>
      <p:sp>
        <p:nvSpPr>
          <p:cNvPr id="26" name="Picture Placeholder 5">
            <a:extLst>
              <a:ext uri="{FF2B5EF4-FFF2-40B4-BE49-F238E27FC236}">
                <a16:creationId xmlns:a16="http://schemas.microsoft.com/office/drawing/2014/main" id="{BCCCB2B0-FA91-2B00-07E8-454DF4E8C899}"/>
              </a:ext>
            </a:extLst>
          </p:cNvPr>
          <p:cNvSpPr>
            <a:spLocks noGrp="1"/>
          </p:cNvSpPr>
          <p:nvPr>
            <p:ph type="pic" sz="quarter" idx="29"/>
          </p:nvPr>
        </p:nvSpPr>
        <p:spPr>
          <a:xfrm>
            <a:off x="6457344" y="2476500"/>
            <a:ext cx="502920" cy="50292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25" name="Text Placeholder 18">
            <a:extLst>
              <a:ext uri="{FF2B5EF4-FFF2-40B4-BE49-F238E27FC236}">
                <a16:creationId xmlns:a16="http://schemas.microsoft.com/office/drawing/2014/main" id="{C208DBEE-F3AC-002B-D94F-58BCDF0827FF}"/>
              </a:ext>
            </a:extLst>
          </p:cNvPr>
          <p:cNvSpPr>
            <a:spLocks noGrp="1"/>
          </p:cNvSpPr>
          <p:nvPr>
            <p:ph type="body" sz="quarter" idx="28" hasCustomPrompt="1"/>
          </p:nvPr>
        </p:nvSpPr>
        <p:spPr>
          <a:xfrm>
            <a:off x="7325142" y="2476500"/>
            <a:ext cx="3505200" cy="1291009"/>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24" name="Picture Placeholder 5">
            <a:extLst>
              <a:ext uri="{FF2B5EF4-FFF2-40B4-BE49-F238E27FC236}">
                <a16:creationId xmlns:a16="http://schemas.microsoft.com/office/drawing/2014/main" id="{8AB6090E-B445-CAD9-6D75-F89A9C013942}"/>
              </a:ext>
            </a:extLst>
          </p:cNvPr>
          <p:cNvSpPr>
            <a:spLocks noGrp="1"/>
          </p:cNvSpPr>
          <p:nvPr>
            <p:ph type="pic" sz="quarter" idx="27"/>
          </p:nvPr>
        </p:nvSpPr>
        <p:spPr>
          <a:xfrm>
            <a:off x="1388164" y="4229100"/>
            <a:ext cx="502920" cy="50292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23" name="Text Placeholder 18">
            <a:extLst>
              <a:ext uri="{FF2B5EF4-FFF2-40B4-BE49-F238E27FC236}">
                <a16:creationId xmlns:a16="http://schemas.microsoft.com/office/drawing/2014/main" id="{00527DBE-FAF9-7AE6-659C-035A70897773}"/>
              </a:ext>
            </a:extLst>
          </p:cNvPr>
          <p:cNvSpPr>
            <a:spLocks noGrp="1"/>
          </p:cNvSpPr>
          <p:nvPr>
            <p:ph type="body" sz="quarter" idx="26" hasCustomPrompt="1"/>
          </p:nvPr>
        </p:nvSpPr>
        <p:spPr>
          <a:xfrm>
            <a:off x="2255962" y="4229100"/>
            <a:ext cx="3505200" cy="1291009"/>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28" name="Picture Placeholder 5">
            <a:extLst>
              <a:ext uri="{FF2B5EF4-FFF2-40B4-BE49-F238E27FC236}">
                <a16:creationId xmlns:a16="http://schemas.microsoft.com/office/drawing/2014/main" id="{B205B4BA-3FDF-ACE5-FC20-17EE755268B1}"/>
              </a:ext>
            </a:extLst>
          </p:cNvPr>
          <p:cNvSpPr>
            <a:spLocks noGrp="1"/>
          </p:cNvSpPr>
          <p:nvPr>
            <p:ph type="pic" sz="quarter" idx="31"/>
          </p:nvPr>
        </p:nvSpPr>
        <p:spPr>
          <a:xfrm>
            <a:off x="6457344" y="4229100"/>
            <a:ext cx="500634" cy="500634"/>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27" name="Text Placeholder 18">
            <a:extLst>
              <a:ext uri="{FF2B5EF4-FFF2-40B4-BE49-F238E27FC236}">
                <a16:creationId xmlns:a16="http://schemas.microsoft.com/office/drawing/2014/main" id="{07B586C0-CA7D-6A7A-4BE7-8EC9D8C635EC}"/>
              </a:ext>
            </a:extLst>
          </p:cNvPr>
          <p:cNvSpPr>
            <a:spLocks noGrp="1"/>
          </p:cNvSpPr>
          <p:nvPr>
            <p:ph type="body" sz="quarter" idx="30" hasCustomPrompt="1"/>
          </p:nvPr>
        </p:nvSpPr>
        <p:spPr>
          <a:xfrm>
            <a:off x="7325142" y="4229100"/>
            <a:ext cx="3505200" cy="1291009"/>
          </a:xfrm>
        </p:spPr>
        <p:txBody>
          <a:bodyPr lIns="0" tIns="0" rIns="0" bIns="0">
            <a:noAutofit/>
          </a:bodyPr>
          <a:lstStyle>
            <a:lvl1pPr marL="0" indent="0">
              <a:buFont typeface="Arial" panose="020B0604020202020204" pitchFamily="34" charset="0"/>
              <a:buNone/>
              <a:defRPr sz="1800">
                <a:solidFill>
                  <a:schemeClr val="bg1"/>
                </a:solidFill>
              </a:defRPr>
            </a:lvl1pPr>
            <a:lvl2pPr>
              <a:defRPr sz="1800"/>
            </a:lvl2pPr>
          </a:lstStyle>
          <a:p>
            <a:pPr lvl="0"/>
            <a:r>
              <a:rPr lang="en-US" dirty="0"/>
              <a:t>Click to add text</a:t>
            </a:r>
          </a:p>
        </p:txBody>
      </p:sp>
      <p:pic>
        <p:nvPicPr>
          <p:cNvPr id="3" name="Graphic 2">
            <a:extLst>
              <a:ext uri="{FF2B5EF4-FFF2-40B4-BE49-F238E27FC236}">
                <a16:creationId xmlns:a16="http://schemas.microsoft.com/office/drawing/2014/main" id="{D8C74DBB-978B-8EA5-44E6-3AF3F58B70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5" y="279400"/>
            <a:ext cx="8874306" cy="3251571"/>
          </a:xfrm>
        </p:spPr>
        <p:txBody>
          <a:bodyPr lIns="0" tIns="0" rIns="0" bIns="0" anchor="b">
            <a:noAutofit/>
          </a:bodyPr>
          <a:lstStyle>
            <a:lvl1pPr marL="0" algn="l">
              <a:lnSpc>
                <a:spcPct val="90000"/>
              </a:lnSpc>
              <a:spcBef>
                <a:spcPts val="0"/>
              </a:spcBef>
              <a:spcAft>
                <a:spcPts val="0"/>
              </a:spcAft>
              <a:defRPr sz="8000"/>
            </a:lvl1pPr>
          </a:lstStyle>
          <a:p>
            <a:r>
              <a:rPr lang="he-IL"/>
              <a:t>לחץ כדי לערוך סגנון כותרת של תבנית בסיס</a:t>
            </a:r>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p:nvPr>
        </p:nvSpPr>
        <p:spPr>
          <a:xfrm>
            <a:off x="811185" y="3837656"/>
            <a:ext cx="8874306" cy="2076152"/>
          </a:xfrm>
        </p:spPr>
        <p:txBody>
          <a:bodyPr lIns="0" tIns="0" rIns="0" bIns="0">
            <a:noAutofit/>
          </a:bodyPr>
          <a:lstStyle>
            <a:lvl1pPr marL="0" indent="0" algn="l">
              <a:buNone/>
              <a:defRPr sz="2400" b="1" i="0">
                <a:solidFill>
                  <a:srgbClr val="D4DDFE"/>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pic>
        <p:nvPicPr>
          <p:cNvPr id="11" name="Graphic 10">
            <a:extLst>
              <a:ext uri="{FF2B5EF4-FFF2-40B4-BE49-F238E27FC236}">
                <a16:creationId xmlns:a16="http://schemas.microsoft.com/office/drawing/2014/main" id="{F108B6DF-70B6-3DE6-4253-3C4926B86A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3" name="Oval 12">
            <a:extLst>
              <a:ext uri="{FF2B5EF4-FFF2-40B4-BE49-F238E27FC236}">
                <a16:creationId xmlns:a16="http://schemas.microsoft.com/office/drawing/2014/main" id="{8A5B9066-F7A6-6231-330D-A498C543A6A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heck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6" name="Picture Placeholder 5">
            <a:extLst>
              <a:ext uri="{FF2B5EF4-FFF2-40B4-BE49-F238E27FC236}">
                <a16:creationId xmlns:a16="http://schemas.microsoft.com/office/drawing/2014/main" id="{AB13D922-479E-0DC1-5C55-F4D7A5504489}"/>
              </a:ext>
            </a:extLst>
          </p:cNvPr>
          <p:cNvSpPr>
            <a:spLocks noGrp="1"/>
          </p:cNvSpPr>
          <p:nvPr>
            <p:ph type="pic" sz="quarter" idx="23" hasCustomPrompt="1"/>
          </p:nvPr>
        </p:nvSpPr>
        <p:spPr>
          <a:xfrm>
            <a:off x="1388164" y="2476500"/>
            <a:ext cx="502920" cy="502920"/>
          </a:xfrm>
        </p:spPr>
        <p:txBody>
          <a:bodyPr lIns="0" tIns="0" rIns="0" bIns="0" anchor="ctr">
            <a:noAutofit/>
          </a:bodyPr>
          <a:lstStyle>
            <a:lvl1pPr marL="0" indent="0" algn="ctr">
              <a:buNone/>
              <a:defRPr sz="1200"/>
            </a:lvl1pPr>
          </a:lstStyle>
          <a:p>
            <a:r>
              <a:rPr lang="en-US" dirty="0"/>
              <a:t>Icon</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2255962" y="2476500"/>
            <a:ext cx="3708401" cy="6858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stStyle>
          <a:p>
            <a:pPr lvl="0"/>
            <a:r>
              <a:rPr lang="en-US" dirty="0"/>
              <a:t>Click to add subtitle</a:t>
            </a:r>
          </a:p>
        </p:txBody>
      </p:sp>
      <p:sp>
        <p:nvSpPr>
          <p:cNvPr id="23" name="Picture Placeholder 5">
            <a:extLst>
              <a:ext uri="{FF2B5EF4-FFF2-40B4-BE49-F238E27FC236}">
                <a16:creationId xmlns:a16="http://schemas.microsoft.com/office/drawing/2014/main" id="{9443615E-62BC-2D46-B8BA-FD3A72B7BAB4}"/>
              </a:ext>
            </a:extLst>
          </p:cNvPr>
          <p:cNvSpPr>
            <a:spLocks noGrp="1"/>
          </p:cNvSpPr>
          <p:nvPr>
            <p:ph type="pic" sz="quarter" idx="27" hasCustomPrompt="1"/>
          </p:nvPr>
        </p:nvSpPr>
        <p:spPr>
          <a:xfrm>
            <a:off x="1388164" y="3484562"/>
            <a:ext cx="502920" cy="502920"/>
          </a:xfrm>
        </p:spPr>
        <p:txBody>
          <a:bodyPr lIns="0" tIns="0" rIns="0" bIns="0" anchor="ctr">
            <a:noAutofit/>
          </a:bodyPr>
          <a:lstStyle>
            <a:lvl1pPr marL="0" indent="0" algn="ctr">
              <a:buNone/>
              <a:defRPr sz="1200"/>
            </a:lvl1pPr>
          </a:lstStyle>
          <a:p>
            <a:r>
              <a:rPr lang="en-US" dirty="0"/>
              <a:t>Icon</a:t>
            </a:r>
          </a:p>
        </p:txBody>
      </p:sp>
      <p:sp>
        <p:nvSpPr>
          <p:cNvPr id="17" name="Text Placeholder 15">
            <a:extLst>
              <a:ext uri="{FF2B5EF4-FFF2-40B4-BE49-F238E27FC236}">
                <a16:creationId xmlns:a16="http://schemas.microsoft.com/office/drawing/2014/main" id="{CBD4E95C-EAA1-DCCF-D975-37EE3FBD915A}"/>
              </a:ext>
            </a:extLst>
          </p:cNvPr>
          <p:cNvSpPr>
            <a:spLocks noGrp="1"/>
          </p:cNvSpPr>
          <p:nvPr>
            <p:ph type="body" sz="quarter" idx="24" hasCustomPrompt="1"/>
          </p:nvPr>
        </p:nvSpPr>
        <p:spPr>
          <a:xfrm>
            <a:off x="2255962" y="3484562"/>
            <a:ext cx="3708401" cy="6858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stStyle>
          <a:p>
            <a:pPr lvl="0"/>
            <a:r>
              <a:rPr lang="en-US" dirty="0"/>
              <a:t>Click to add subtitle</a:t>
            </a:r>
          </a:p>
        </p:txBody>
      </p:sp>
      <p:sp>
        <p:nvSpPr>
          <p:cNvPr id="24" name="Picture Placeholder 5">
            <a:extLst>
              <a:ext uri="{FF2B5EF4-FFF2-40B4-BE49-F238E27FC236}">
                <a16:creationId xmlns:a16="http://schemas.microsoft.com/office/drawing/2014/main" id="{8EF5E933-304E-1D0F-2544-A608B4EE087F}"/>
              </a:ext>
            </a:extLst>
          </p:cNvPr>
          <p:cNvSpPr>
            <a:spLocks noGrp="1"/>
          </p:cNvSpPr>
          <p:nvPr>
            <p:ph type="pic" sz="quarter" idx="28" hasCustomPrompt="1"/>
          </p:nvPr>
        </p:nvSpPr>
        <p:spPr>
          <a:xfrm>
            <a:off x="1388164" y="4492625"/>
            <a:ext cx="502920" cy="502920"/>
          </a:xfrm>
        </p:spPr>
        <p:txBody>
          <a:bodyPr lIns="0" tIns="0" rIns="0" bIns="0" anchor="ctr">
            <a:noAutofit/>
          </a:bodyPr>
          <a:lstStyle>
            <a:lvl1pPr marL="0" indent="0" algn="ctr">
              <a:buNone/>
              <a:defRPr sz="1200"/>
            </a:lvl1pPr>
          </a:lstStyle>
          <a:p>
            <a:r>
              <a:rPr lang="en-US" dirty="0"/>
              <a:t>Icon</a:t>
            </a:r>
          </a:p>
        </p:txBody>
      </p:sp>
      <p:sp>
        <p:nvSpPr>
          <p:cNvPr id="19" name="Text Placeholder 15">
            <a:extLst>
              <a:ext uri="{FF2B5EF4-FFF2-40B4-BE49-F238E27FC236}">
                <a16:creationId xmlns:a16="http://schemas.microsoft.com/office/drawing/2014/main" id="{03014695-7138-84E3-3225-87977FD8E496}"/>
              </a:ext>
            </a:extLst>
          </p:cNvPr>
          <p:cNvSpPr>
            <a:spLocks noGrp="1"/>
          </p:cNvSpPr>
          <p:nvPr>
            <p:ph type="body" sz="quarter" idx="26" hasCustomPrompt="1"/>
          </p:nvPr>
        </p:nvSpPr>
        <p:spPr>
          <a:xfrm>
            <a:off x="2255962" y="4492625"/>
            <a:ext cx="3708401" cy="6858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stStyle>
          <a:p>
            <a:pPr lvl="0"/>
            <a:r>
              <a:rPr lang="en-US" dirty="0"/>
              <a:t>Click to add subtitle</a:t>
            </a:r>
          </a:p>
        </p:txBody>
      </p:sp>
      <p:pic>
        <p:nvPicPr>
          <p:cNvPr id="10" name="Graphic 9">
            <a:extLst>
              <a:ext uri="{FF2B5EF4-FFF2-40B4-BE49-F238E27FC236}">
                <a16:creationId xmlns:a16="http://schemas.microsoft.com/office/drawing/2014/main" id="{B3606A3B-5B75-C830-0580-02B3AF648B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53F7E88-2097-D325-6D72-678AA2F5B1B5}"/>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6" name="Text Placeholder 15">
            <a:extLst>
              <a:ext uri="{FF2B5EF4-FFF2-40B4-BE49-F238E27FC236}">
                <a16:creationId xmlns:a16="http://schemas.microsoft.com/office/drawing/2014/main" id="{31542C44-78F9-C385-BA13-32EF29E328CC}"/>
              </a:ext>
            </a:extLst>
          </p:cNvPr>
          <p:cNvSpPr>
            <a:spLocks noGrp="1"/>
          </p:cNvSpPr>
          <p:nvPr>
            <p:ph type="body" sz="quarter" idx="13" hasCustomPrompt="1"/>
          </p:nvPr>
        </p:nvSpPr>
        <p:spPr>
          <a:xfrm>
            <a:off x="1295403" y="2487613"/>
            <a:ext cx="2603497" cy="554038"/>
          </a:xfrm>
        </p:spPr>
        <p:txBody>
          <a:bodyPr lIns="0" tIns="0" rIns="0" bIns="0">
            <a:noAutofit/>
          </a:bodyPr>
          <a:lstStyle>
            <a:lvl1pPr marL="0" indent="0" algn="l">
              <a:buNone/>
              <a:defRPr sz="2000" b="1" i="0">
                <a:solidFill>
                  <a:schemeClr val="bg1"/>
                </a:solidFill>
                <a:latin typeface="Arial Black" panose="020B0604020202020204" pitchFamily="34" charset="0"/>
                <a:cs typeface="Arial Black" panose="020B0604020202020204" pitchFamily="34" charset="0"/>
              </a:defRPr>
            </a:lvl1pPr>
          </a:lstStyle>
          <a:p>
            <a:pPr lvl="0"/>
            <a:r>
              <a:rPr lang="en-US" dirty="0"/>
              <a:t>Click to add subtitle</a:t>
            </a:r>
          </a:p>
        </p:txBody>
      </p:sp>
      <p:sp>
        <p:nvSpPr>
          <p:cNvPr id="32" name="Text Placeholder 15">
            <a:extLst>
              <a:ext uri="{FF2B5EF4-FFF2-40B4-BE49-F238E27FC236}">
                <a16:creationId xmlns:a16="http://schemas.microsoft.com/office/drawing/2014/main" id="{E3F465DB-04AD-D2AA-978D-7B88D2F319F4}"/>
              </a:ext>
            </a:extLst>
          </p:cNvPr>
          <p:cNvSpPr>
            <a:spLocks noGrp="1"/>
          </p:cNvSpPr>
          <p:nvPr>
            <p:ph type="body" sz="quarter" idx="20" hasCustomPrompt="1"/>
          </p:nvPr>
        </p:nvSpPr>
        <p:spPr>
          <a:xfrm>
            <a:off x="4374970" y="2487613"/>
            <a:ext cx="2603497" cy="554038"/>
          </a:xfrm>
        </p:spPr>
        <p:txBody>
          <a:bodyPr lIns="0" tIns="0" rIns="0" bIns="0">
            <a:noAutofit/>
          </a:bodyPr>
          <a:lstStyle>
            <a:lvl1pPr marL="0" indent="0" algn="l">
              <a:buNone/>
              <a:defRPr sz="2000" b="1" i="0">
                <a:solidFill>
                  <a:schemeClr val="bg1"/>
                </a:solidFill>
                <a:latin typeface="Arial Black" panose="020B0604020202020204" pitchFamily="34" charset="0"/>
                <a:cs typeface="Arial Black" panose="020B0604020202020204" pitchFamily="34" charset="0"/>
              </a:defRPr>
            </a:lvl1pPr>
          </a:lstStyle>
          <a:p>
            <a:pPr lvl="0"/>
            <a:r>
              <a:rPr lang="en-US" dirty="0"/>
              <a:t>Click to add subtitle</a:t>
            </a:r>
          </a:p>
        </p:txBody>
      </p:sp>
      <p:sp>
        <p:nvSpPr>
          <p:cNvPr id="29" name="Text Placeholder 15">
            <a:extLst>
              <a:ext uri="{FF2B5EF4-FFF2-40B4-BE49-F238E27FC236}">
                <a16:creationId xmlns:a16="http://schemas.microsoft.com/office/drawing/2014/main" id="{379A3659-EC2D-312F-1FA2-2C3208B35D4F}"/>
              </a:ext>
            </a:extLst>
          </p:cNvPr>
          <p:cNvSpPr>
            <a:spLocks noGrp="1"/>
          </p:cNvSpPr>
          <p:nvPr>
            <p:ph type="body" sz="quarter" idx="17" hasCustomPrompt="1"/>
          </p:nvPr>
        </p:nvSpPr>
        <p:spPr>
          <a:xfrm>
            <a:off x="7454537" y="2487613"/>
            <a:ext cx="2604092" cy="554038"/>
          </a:xfrm>
        </p:spPr>
        <p:txBody>
          <a:bodyPr lIns="0" tIns="0" rIns="0" bIns="0">
            <a:noAutofit/>
          </a:bodyPr>
          <a:lstStyle>
            <a:lvl1pPr marL="0" indent="0" algn="l">
              <a:buNone/>
              <a:defRPr sz="2000" b="1" i="0">
                <a:solidFill>
                  <a:schemeClr val="bg1"/>
                </a:solidFill>
                <a:latin typeface="Arial Black" panose="020B0604020202020204" pitchFamily="34" charset="0"/>
                <a:cs typeface="Arial Black" panose="020B0604020202020204" pitchFamily="34" charset="0"/>
              </a:defRPr>
            </a:lvl1pPr>
          </a:lstStyle>
          <a:p>
            <a:pPr lvl="0"/>
            <a:r>
              <a:rPr lang="en-US" dirty="0"/>
              <a:t>Click to add subtitle</a:t>
            </a:r>
          </a:p>
        </p:txBody>
      </p:sp>
      <p:sp>
        <p:nvSpPr>
          <p:cNvPr id="17" name="Text Placeholder 18">
            <a:extLst>
              <a:ext uri="{FF2B5EF4-FFF2-40B4-BE49-F238E27FC236}">
                <a16:creationId xmlns:a16="http://schemas.microsoft.com/office/drawing/2014/main" id="{D8352836-701E-DDA9-602B-1CF2FD54A75B}"/>
              </a:ext>
            </a:extLst>
          </p:cNvPr>
          <p:cNvSpPr>
            <a:spLocks noGrp="1"/>
          </p:cNvSpPr>
          <p:nvPr>
            <p:ph type="body" sz="quarter" idx="15" hasCustomPrompt="1"/>
          </p:nvPr>
        </p:nvSpPr>
        <p:spPr>
          <a:xfrm>
            <a:off x="1295400" y="3286458"/>
            <a:ext cx="2603500" cy="554039"/>
          </a:xfrm>
        </p:spPr>
        <p:txBody>
          <a:bodyPr lIns="0" tIns="0" rIns="0" bIns="0">
            <a:noAutofit/>
          </a:bodyPr>
          <a:lstStyle>
            <a:lvl1pPr marL="0" indent="0">
              <a:buFont typeface="Arial" panose="020B0604020202020204" pitchFamily="34" charset="0"/>
              <a:buNone/>
              <a:defRPr sz="2000" cap="all" baseline="0">
                <a:solidFill>
                  <a:schemeClr val="bg1"/>
                </a:solidFill>
                <a:latin typeface="+mn-lt"/>
              </a:defRPr>
            </a:lvl1pPr>
          </a:lstStyle>
          <a:p>
            <a:pPr lvl="0"/>
            <a:r>
              <a:rPr lang="en-US" dirty="0"/>
              <a:t>CLICK TO ADD TEXT</a:t>
            </a:r>
          </a:p>
        </p:txBody>
      </p:sp>
      <p:sp>
        <p:nvSpPr>
          <p:cNvPr id="33" name="Text Placeholder 18">
            <a:extLst>
              <a:ext uri="{FF2B5EF4-FFF2-40B4-BE49-F238E27FC236}">
                <a16:creationId xmlns:a16="http://schemas.microsoft.com/office/drawing/2014/main" id="{2B9A4520-E4E7-3735-9AA4-F886868CDA0F}"/>
              </a:ext>
            </a:extLst>
          </p:cNvPr>
          <p:cNvSpPr>
            <a:spLocks noGrp="1"/>
          </p:cNvSpPr>
          <p:nvPr>
            <p:ph type="body" sz="quarter" idx="21" hasCustomPrompt="1"/>
          </p:nvPr>
        </p:nvSpPr>
        <p:spPr>
          <a:xfrm>
            <a:off x="4374967" y="3286458"/>
            <a:ext cx="2603500" cy="554039"/>
          </a:xfrm>
        </p:spPr>
        <p:txBody>
          <a:bodyPr lIns="0" tIns="0" rIns="0" bIns="0">
            <a:noAutofit/>
          </a:bodyPr>
          <a:lstStyle>
            <a:lvl1pPr marL="0" indent="0">
              <a:buFont typeface="Arial" panose="020B0604020202020204" pitchFamily="34" charset="0"/>
              <a:buNone/>
              <a:defRPr sz="2000" cap="all" baseline="0">
                <a:solidFill>
                  <a:schemeClr val="bg1"/>
                </a:solidFill>
                <a:latin typeface="+mn-lt"/>
              </a:defRPr>
            </a:lvl1pPr>
          </a:lstStyle>
          <a:p>
            <a:pPr lvl="0"/>
            <a:r>
              <a:rPr lang="en-US" dirty="0"/>
              <a:t>CLICK TO ADD TEXT</a:t>
            </a:r>
          </a:p>
        </p:txBody>
      </p:sp>
      <p:sp>
        <p:nvSpPr>
          <p:cNvPr id="30" name="Text Placeholder 18">
            <a:extLst>
              <a:ext uri="{FF2B5EF4-FFF2-40B4-BE49-F238E27FC236}">
                <a16:creationId xmlns:a16="http://schemas.microsoft.com/office/drawing/2014/main" id="{2ED3CCCC-5B50-BA18-C9CF-82C1113391F6}"/>
              </a:ext>
            </a:extLst>
          </p:cNvPr>
          <p:cNvSpPr>
            <a:spLocks noGrp="1"/>
          </p:cNvSpPr>
          <p:nvPr>
            <p:ph type="body" sz="quarter" idx="18" hasCustomPrompt="1"/>
          </p:nvPr>
        </p:nvSpPr>
        <p:spPr>
          <a:xfrm>
            <a:off x="7454534" y="3286458"/>
            <a:ext cx="2603500" cy="554039"/>
          </a:xfrm>
        </p:spPr>
        <p:txBody>
          <a:bodyPr lIns="0" tIns="0" rIns="0" bIns="0">
            <a:noAutofit/>
          </a:bodyPr>
          <a:lstStyle>
            <a:lvl1pPr marL="0" indent="0">
              <a:buFont typeface="Arial" panose="020B0604020202020204" pitchFamily="34" charset="0"/>
              <a:buNone/>
              <a:defRPr sz="2000" cap="all" baseline="0">
                <a:solidFill>
                  <a:schemeClr val="bg1"/>
                </a:solidFill>
                <a:latin typeface="+mn-lt"/>
              </a:defRPr>
            </a:lvl1pPr>
          </a:lstStyle>
          <a:p>
            <a:pPr lvl="0"/>
            <a:r>
              <a:rPr lang="en-US" dirty="0"/>
              <a:t>CLICK TO ADD TEXT</a:t>
            </a:r>
          </a:p>
        </p:txBody>
      </p:sp>
      <p:pic>
        <p:nvPicPr>
          <p:cNvPr id="9" name="Graphic 8">
            <a:extLst>
              <a:ext uri="{FF2B5EF4-FFF2-40B4-BE49-F238E27FC236}">
                <a16:creationId xmlns:a16="http://schemas.microsoft.com/office/drawing/2014/main" id="{749446AE-6E14-9EAD-CCAA-C1EC91FDAD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4945" b="66188"/>
          <a:stretch>
            <a:fillRect/>
          </a:stretch>
        </p:blipFill>
        <p:spPr>
          <a:xfrm>
            <a:off x="7730504" y="4539146"/>
            <a:ext cx="4461496" cy="2318855"/>
          </a:xfrm>
          <a:custGeom>
            <a:avLst/>
            <a:gdLst>
              <a:gd name="connsiteX0" fmla="*/ 0 w 4461496"/>
              <a:gd name="connsiteY0" fmla="*/ 0 h 2318855"/>
              <a:gd name="connsiteX1" fmla="*/ 4461496 w 4461496"/>
              <a:gd name="connsiteY1" fmla="*/ 0 h 2318855"/>
              <a:gd name="connsiteX2" fmla="*/ 4461496 w 4461496"/>
              <a:gd name="connsiteY2" fmla="*/ 2318855 h 2318855"/>
              <a:gd name="connsiteX3" fmla="*/ 0 w 4461496"/>
              <a:gd name="connsiteY3" fmla="*/ 2318855 h 2318855"/>
            </a:gdLst>
            <a:ahLst/>
            <a:cxnLst>
              <a:cxn ang="0">
                <a:pos x="connsiteX0" y="connsiteY0"/>
              </a:cxn>
              <a:cxn ang="0">
                <a:pos x="connsiteX1" y="connsiteY1"/>
              </a:cxn>
              <a:cxn ang="0">
                <a:pos x="connsiteX2" y="connsiteY2"/>
              </a:cxn>
              <a:cxn ang="0">
                <a:pos x="connsiteX3" y="connsiteY3"/>
              </a:cxn>
            </a:cxnLst>
            <a:rect l="l" t="t" r="r" b="b"/>
            <a:pathLst>
              <a:path w="4461496" h="2318855">
                <a:moveTo>
                  <a:pt x="0" y="0"/>
                </a:moveTo>
                <a:lnTo>
                  <a:pt x="4461496" y="0"/>
                </a:lnTo>
                <a:lnTo>
                  <a:pt x="4461496" y="2318855"/>
                </a:lnTo>
                <a:lnTo>
                  <a:pt x="0" y="2318855"/>
                </a:lnTo>
                <a:close/>
              </a:path>
            </a:pathLst>
          </a:custGeom>
        </p:spPr>
      </p:pic>
      <p:grpSp>
        <p:nvGrpSpPr>
          <p:cNvPr id="11" name="Group 10">
            <a:extLst>
              <a:ext uri="{FF2B5EF4-FFF2-40B4-BE49-F238E27FC236}">
                <a16:creationId xmlns:a16="http://schemas.microsoft.com/office/drawing/2014/main" id="{7788B2DA-5890-0F11-581C-A9189E008CE1}"/>
              </a:ext>
            </a:extLst>
          </p:cNvPr>
          <p:cNvGrpSpPr/>
          <p:nvPr userDrawn="1"/>
        </p:nvGrpSpPr>
        <p:grpSpPr>
          <a:xfrm rot="5400000">
            <a:off x="10058034" y="23582"/>
            <a:ext cx="2133966" cy="2133966"/>
            <a:chOff x="9654699" y="2229295"/>
            <a:chExt cx="2133966" cy="2133966"/>
          </a:xfrm>
        </p:grpSpPr>
        <p:sp>
          <p:nvSpPr>
            <p:cNvPr id="13" name="Freeform 12">
              <a:extLst>
                <a:ext uri="{FF2B5EF4-FFF2-40B4-BE49-F238E27FC236}">
                  <a16:creationId xmlns:a16="http://schemas.microsoft.com/office/drawing/2014/main" id="{6C0B013B-DCAB-56B5-B1A1-0962EFCDAD0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97E9164D-468F-6ABB-E014-8357739493B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Text Placeholder 18">
            <a:extLst>
              <a:ext uri="{FF2B5EF4-FFF2-40B4-BE49-F238E27FC236}">
                <a16:creationId xmlns:a16="http://schemas.microsoft.com/office/drawing/2014/main" id="{53894D46-0144-7838-A645-3C35B58430A2}"/>
              </a:ext>
            </a:extLst>
          </p:cNvPr>
          <p:cNvSpPr>
            <a:spLocks noGrp="1"/>
          </p:cNvSpPr>
          <p:nvPr>
            <p:ph type="body" sz="quarter" idx="16" hasCustomPrompt="1"/>
          </p:nvPr>
        </p:nvSpPr>
        <p:spPr>
          <a:xfrm>
            <a:off x="1295400" y="4085303"/>
            <a:ext cx="2603500" cy="1902542"/>
          </a:xfrm>
        </p:spPr>
        <p:txBody>
          <a:bodyPr lIns="0" tIns="0" rIns="0" bIns="0">
            <a:noAutofit/>
          </a:bodyPr>
          <a:lstStyle>
            <a:lvl1pPr marL="0" indent="0">
              <a:buFont typeface="Arial" panose="020B0604020202020204" pitchFamily="34" charset="0"/>
              <a:buNone/>
              <a:defRPr sz="1800">
                <a:solidFill>
                  <a:schemeClr val="bg1"/>
                </a:solidFill>
                <a:latin typeface="+mn-lt"/>
              </a:defRPr>
            </a:lvl1pPr>
          </a:lstStyle>
          <a:p>
            <a:pPr lvl="0"/>
            <a:r>
              <a:rPr lang="en-US" dirty="0"/>
              <a:t>Click to add text</a:t>
            </a:r>
          </a:p>
        </p:txBody>
      </p:sp>
      <p:sp>
        <p:nvSpPr>
          <p:cNvPr id="34" name="Text Placeholder 18">
            <a:extLst>
              <a:ext uri="{FF2B5EF4-FFF2-40B4-BE49-F238E27FC236}">
                <a16:creationId xmlns:a16="http://schemas.microsoft.com/office/drawing/2014/main" id="{5949D5F3-7F2A-1CB3-9ED4-ECFC804C9F7A}"/>
              </a:ext>
            </a:extLst>
          </p:cNvPr>
          <p:cNvSpPr>
            <a:spLocks noGrp="1"/>
          </p:cNvSpPr>
          <p:nvPr>
            <p:ph type="body" sz="quarter" idx="22" hasCustomPrompt="1"/>
          </p:nvPr>
        </p:nvSpPr>
        <p:spPr>
          <a:xfrm>
            <a:off x="4374967" y="4085303"/>
            <a:ext cx="2603500" cy="1902542"/>
          </a:xfrm>
        </p:spPr>
        <p:txBody>
          <a:bodyPr lIns="0" tIns="0" rIns="0" bIns="0">
            <a:noAutofit/>
          </a:bodyPr>
          <a:lstStyle>
            <a:lvl1pPr marL="0" indent="0">
              <a:buFont typeface="Arial" panose="020B0604020202020204" pitchFamily="34" charset="0"/>
              <a:buNone/>
              <a:defRPr sz="1800">
                <a:solidFill>
                  <a:schemeClr val="bg1"/>
                </a:solidFill>
                <a:latin typeface="+mn-lt"/>
              </a:defRPr>
            </a:lvl1pPr>
          </a:lstStyle>
          <a:p>
            <a:pPr lvl="0"/>
            <a:r>
              <a:rPr lang="en-US" dirty="0"/>
              <a:t>Click to add text</a:t>
            </a:r>
          </a:p>
        </p:txBody>
      </p:sp>
      <p:sp>
        <p:nvSpPr>
          <p:cNvPr id="31" name="Text Placeholder 18">
            <a:extLst>
              <a:ext uri="{FF2B5EF4-FFF2-40B4-BE49-F238E27FC236}">
                <a16:creationId xmlns:a16="http://schemas.microsoft.com/office/drawing/2014/main" id="{874E81CB-4A9F-BEB8-37D9-EF50A848ECFC}"/>
              </a:ext>
            </a:extLst>
          </p:cNvPr>
          <p:cNvSpPr>
            <a:spLocks noGrp="1"/>
          </p:cNvSpPr>
          <p:nvPr>
            <p:ph type="body" sz="quarter" idx="19" hasCustomPrompt="1"/>
          </p:nvPr>
        </p:nvSpPr>
        <p:spPr>
          <a:xfrm>
            <a:off x="7454534" y="4085303"/>
            <a:ext cx="2603500" cy="1902542"/>
          </a:xfrm>
        </p:spPr>
        <p:txBody>
          <a:bodyPr lIns="0" tIns="0" rIns="0" bIns="0">
            <a:noAutofit/>
          </a:bodyPr>
          <a:lstStyle>
            <a:lvl1pPr marL="0" indent="0">
              <a:buFont typeface="Arial" panose="020B0604020202020204" pitchFamily="34" charset="0"/>
              <a:buNone/>
              <a:defRPr sz="1800">
                <a:solidFill>
                  <a:schemeClr val="bg1"/>
                </a:solidFill>
                <a:latin typeface="+mn-lt"/>
              </a:defRPr>
            </a:lvl1pPr>
          </a:lstStyle>
          <a:p>
            <a:pPr lvl="0"/>
            <a:r>
              <a:rPr lang="en-US" dirty="0"/>
              <a:t>Click to add text</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1441720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 with icon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AF34004-C8D7-0BF6-E972-61781179D593}"/>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6" name="Picture Placeholder 5">
            <a:extLst>
              <a:ext uri="{FF2B5EF4-FFF2-40B4-BE49-F238E27FC236}">
                <a16:creationId xmlns:a16="http://schemas.microsoft.com/office/drawing/2014/main" id="{A4F7EAC1-286D-2CE3-FFF2-96BE4C2E4614}"/>
              </a:ext>
            </a:extLst>
          </p:cNvPr>
          <p:cNvSpPr>
            <a:spLocks noGrp="1"/>
          </p:cNvSpPr>
          <p:nvPr>
            <p:ph type="pic" sz="quarter" idx="23"/>
          </p:nvPr>
        </p:nvSpPr>
        <p:spPr>
          <a:xfrm>
            <a:off x="1295400" y="2476500"/>
            <a:ext cx="685800" cy="685800"/>
          </a:xfrm>
        </p:spPr>
        <p:txBody>
          <a:bodyPr lIns="0" tIns="0" rIns="0" bIns="0" anchor="ctr">
            <a:noAutofit/>
          </a:bodyPr>
          <a:lstStyle>
            <a:lvl1pPr marL="0" indent="0" algn="ctr">
              <a:buNone/>
              <a:defRPr sz="1000"/>
            </a:lvl1pPr>
          </a:lstStyle>
          <a:p>
            <a:r>
              <a:rPr lang="he-IL"/>
              <a:t>לחץ על הסמל כדי להוסיף תמונה</a:t>
            </a:r>
            <a:endParaRPr lang="en-US" dirty="0"/>
          </a:p>
        </p:txBody>
      </p:sp>
      <p:sp>
        <p:nvSpPr>
          <p:cNvPr id="28" name="Picture Placeholder 5">
            <a:extLst>
              <a:ext uri="{FF2B5EF4-FFF2-40B4-BE49-F238E27FC236}">
                <a16:creationId xmlns:a16="http://schemas.microsoft.com/office/drawing/2014/main" id="{D9C1F6F0-4FC6-1160-0C8F-975ECDECAF3D}"/>
              </a:ext>
            </a:extLst>
          </p:cNvPr>
          <p:cNvSpPr>
            <a:spLocks noGrp="1"/>
          </p:cNvSpPr>
          <p:nvPr>
            <p:ph type="pic" sz="quarter" idx="24"/>
          </p:nvPr>
        </p:nvSpPr>
        <p:spPr>
          <a:xfrm>
            <a:off x="4374967" y="2476500"/>
            <a:ext cx="685800" cy="685800"/>
          </a:xfrm>
        </p:spPr>
        <p:txBody>
          <a:bodyPr lIns="0" tIns="0" rIns="0" bIns="0" anchor="ctr">
            <a:noAutofit/>
          </a:bodyPr>
          <a:lstStyle>
            <a:lvl1pPr marL="0" indent="0" algn="ctr">
              <a:buNone/>
              <a:defRPr sz="1000"/>
            </a:lvl1pPr>
          </a:lstStyle>
          <a:p>
            <a:r>
              <a:rPr lang="he-IL"/>
              <a:t>לחץ על הסמל כדי להוסיף תמונה</a:t>
            </a:r>
            <a:endParaRPr lang="en-US" dirty="0"/>
          </a:p>
        </p:txBody>
      </p:sp>
      <p:sp>
        <p:nvSpPr>
          <p:cNvPr id="35" name="Picture Placeholder 5">
            <a:extLst>
              <a:ext uri="{FF2B5EF4-FFF2-40B4-BE49-F238E27FC236}">
                <a16:creationId xmlns:a16="http://schemas.microsoft.com/office/drawing/2014/main" id="{6EF1040F-3507-9529-F7BA-DEF2138BAC89}"/>
              </a:ext>
            </a:extLst>
          </p:cNvPr>
          <p:cNvSpPr>
            <a:spLocks noGrp="1"/>
          </p:cNvSpPr>
          <p:nvPr>
            <p:ph type="pic" sz="quarter" idx="25"/>
          </p:nvPr>
        </p:nvSpPr>
        <p:spPr>
          <a:xfrm>
            <a:off x="7454534" y="2476500"/>
            <a:ext cx="685800" cy="685800"/>
          </a:xfrm>
        </p:spPr>
        <p:txBody>
          <a:bodyPr lIns="0" tIns="0" rIns="0" bIns="0" anchor="ctr">
            <a:noAutofit/>
          </a:bodyPr>
          <a:lstStyle>
            <a:lvl1pPr marL="0" indent="0" algn="ctr">
              <a:buNone/>
              <a:defRPr sz="1000"/>
            </a:lvl1pPr>
          </a:lstStyle>
          <a:p>
            <a:r>
              <a:rPr lang="he-IL"/>
              <a:t>לחץ על הסמל כדי להוסיף תמונה</a:t>
            </a:r>
            <a:endParaRPr lang="en-US" dirty="0"/>
          </a:p>
        </p:txBody>
      </p:sp>
      <p:sp>
        <p:nvSpPr>
          <p:cNvPr id="22" name="Text Placeholder 18">
            <a:extLst>
              <a:ext uri="{FF2B5EF4-FFF2-40B4-BE49-F238E27FC236}">
                <a16:creationId xmlns:a16="http://schemas.microsoft.com/office/drawing/2014/main" id="{53894D46-0144-7838-A645-3C35B58430A2}"/>
              </a:ext>
            </a:extLst>
          </p:cNvPr>
          <p:cNvSpPr>
            <a:spLocks noGrp="1"/>
          </p:cNvSpPr>
          <p:nvPr>
            <p:ph type="body" sz="quarter" idx="16" hasCustomPrompt="1"/>
          </p:nvPr>
        </p:nvSpPr>
        <p:spPr>
          <a:xfrm>
            <a:off x="1295400" y="3429000"/>
            <a:ext cx="2603500"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34" name="Text Placeholder 18">
            <a:extLst>
              <a:ext uri="{FF2B5EF4-FFF2-40B4-BE49-F238E27FC236}">
                <a16:creationId xmlns:a16="http://schemas.microsoft.com/office/drawing/2014/main" id="{5949D5F3-7F2A-1CB3-9ED4-ECFC804C9F7A}"/>
              </a:ext>
            </a:extLst>
          </p:cNvPr>
          <p:cNvSpPr>
            <a:spLocks noGrp="1"/>
          </p:cNvSpPr>
          <p:nvPr>
            <p:ph type="body" sz="quarter" idx="22" hasCustomPrompt="1"/>
          </p:nvPr>
        </p:nvSpPr>
        <p:spPr>
          <a:xfrm>
            <a:off x="4374967" y="3429000"/>
            <a:ext cx="2603500"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31" name="Text Placeholder 18">
            <a:extLst>
              <a:ext uri="{FF2B5EF4-FFF2-40B4-BE49-F238E27FC236}">
                <a16:creationId xmlns:a16="http://schemas.microsoft.com/office/drawing/2014/main" id="{874E81CB-4A9F-BEB8-37D9-EF50A848ECFC}"/>
              </a:ext>
            </a:extLst>
          </p:cNvPr>
          <p:cNvSpPr>
            <a:spLocks noGrp="1"/>
          </p:cNvSpPr>
          <p:nvPr>
            <p:ph type="body" sz="quarter" idx="19" hasCustomPrompt="1"/>
          </p:nvPr>
        </p:nvSpPr>
        <p:spPr>
          <a:xfrm>
            <a:off x="7454534" y="3429000"/>
            <a:ext cx="2603500"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pic>
        <p:nvPicPr>
          <p:cNvPr id="3" name="Graphic 2">
            <a:extLst>
              <a:ext uri="{FF2B5EF4-FFF2-40B4-BE49-F238E27FC236}">
                <a16:creationId xmlns:a16="http://schemas.microsoft.com/office/drawing/2014/main" id="{AF93679A-06AD-D46C-BEB8-62FEE039D4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320" r="60054"/>
          <a:stretch>
            <a:fillRect/>
          </a:stretch>
        </p:blipFill>
        <p:spPr>
          <a:xfrm>
            <a:off x="9452531" y="0"/>
            <a:ext cx="2739468" cy="3681345"/>
          </a:xfrm>
          <a:custGeom>
            <a:avLst/>
            <a:gdLst>
              <a:gd name="connsiteX0" fmla="*/ 0 w 2739468"/>
              <a:gd name="connsiteY0" fmla="*/ 0 h 3681345"/>
              <a:gd name="connsiteX1" fmla="*/ 2739468 w 2739468"/>
              <a:gd name="connsiteY1" fmla="*/ 0 h 3681345"/>
              <a:gd name="connsiteX2" fmla="*/ 2739468 w 2739468"/>
              <a:gd name="connsiteY2" fmla="*/ 3681345 h 3681345"/>
              <a:gd name="connsiteX3" fmla="*/ 0 w 2739468"/>
              <a:gd name="connsiteY3" fmla="*/ 3681345 h 3681345"/>
            </a:gdLst>
            <a:ahLst/>
            <a:cxnLst>
              <a:cxn ang="0">
                <a:pos x="connsiteX0" y="connsiteY0"/>
              </a:cxn>
              <a:cxn ang="0">
                <a:pos x="connsiteX1" y="connsiteY1"/>
              </a:cxn>
              <a:cxn ang="0">
                <a:pos x="connsiteX2" y="connsiteY2"/>
              </a:cxn>
              <a:cxn ang="0">
                <a:pos x="connsiteX3" y="connsiteY3"/>
              </a:cxn>
            </a:cxnLst>
            <a:rect l="l" t="t" r="r" b="b"/>
            <a:pathLst>
              <a:path w="2739468" h="3681345">
                <a:moveTo>
                  <a:pt x="0" y="0"/>
                </a:moveTo>
                <a:lnTo>
                  <a:pt x="2739468" y="0"/>
                </a:lnTo>
                <a:lnTo>
                  <a:pt x="2739468" y="3681345"/>
                </a:lnTo>
                <a:lnTo>
                  <a:pt x="0" y="3681345"/>
                </a:lnTo>
                <a:close/>
              </a:path>
            </a:pathLst>
          </a:custGeom>
        </p:spPr>
      </p:pic>
      <p:sp>
        <p:nvSpPr>
          <p:cNvPr id="4" name="Freeform 3">
            <a:extLst>
              <a:ext uri="{FF2B5EF4-FFF2-40B4-BE49-F238E27FC236}">
                <a16:creationId xmlns:a16="http://schemas.microsoft.com/office/drawing/2014/main" id="{504F2DB4-4E28-277B-9867-CFC84603650B}"/>
              </a:ext>
            </a:extLst>
          </p:cNvPr>
          <p:cNvSpPr/>
          <p:nvPr userDrawn="1"/>
        </p:nvSpPr>
        <p:spPr>
          <a:xfrm>
            <a:off x="0" y="4094798"/>
            <a:ext cx="1057676" cy="2115352"/>
          </a:xfrm>
          <a:custGeom>
            <a:avLst/>
            <a:gdLst>
              <a:gd name="connsiteX0" fmla="*/ 0 w 1057676"/>
              <a:gd name="connsiteY0" fmla="*/ 0 h 2115352"/>
              <a:gd name="connsiteX1" fmla="*/ 1057676 w 1057676"/>
              <a:gd name="connsiteY1" fmla="*/ 1057676 h 2115352"/>
              <a:gd name="connsiteX2" fmla="*/ 0 w 1057676"/>
              <a:gd name="connsiteY2" fmla="*/ 2115352 h 2115352"/>
            </a:gdLst>
            <a:ahLst/>
            <a:cxnLst>
              <a:cxn ang="0">
                <a:pos x="connsiteX0" y="connsiteY0"/>
              </a:cxn>
              <a:cxn ang="0">
                <a:pos x="connsiteX1" y="connsiteY1"/>
              </a:cxn>
              <a:cxn ang="0">
                <a:pos x="connsiteX2" y="connsiteY2"/>
              </a:cxn>
            </a:cxnLst>
            <a:rect l="l" t="t" r="r" b="b"/>
            <a:pathLst>
              <a:path w="1057676" h="2115352">
                <a:moveTo>
                  <a:pt x="0" y="0"/>
                </a:moveTo>
                <a:cubicBezTo>
                  <a:pt x="584138" y="0"/>
                  <a:pt x="1057676" y="473538"/>
                  <a:pt x="1057676" y="1057676"/>
                </a:cubicBezTo>
                <a:cubicBezTo>
                  <a:pt x="1057676" y="1641814"/>
                  <a:pt x="584138" y="2115352"/>
                  <a:pt x="0" y="21153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777396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chart or graphic">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p:nvPr>
        </p:nvSpPr>
        <p:spPr>
          <a:xfrm>
            <a:off x="811185" y="621973"/>
            <a:ext cx="4433915" cy="1695777"/>
          </a:xfrm>
        </p:spPr>
        <p:txBody>
          <a:bodyPr lIns="0" tIns="0" rIns="0" bIns="0">
            <a:noAutofit/>
          </a:bodyPr>
          <a:lstStyle/>
          <a:p>
            <a:r>
              <a:rPr lang="he-IL"/>
              <a:t>לחץ כדי לערוך סגנון כותרת של תבנית בסיס</a:t>
            </a:r>
            <a:endParaRPr lang="en-US" dirty="0"/>
          </a:p>
        </p:txBody>
      </p:sp>
      <p:sp>
        <p:nvSpPr>
          <p:cNvPr id="15" name="Text Placeholder 15">
            <a:extLst>
              <a:ext uri="{FF2B5EF4-FFF2-40B4-BE49-F238E27FC236}">
                <a16:creationId xmlns:a16="http://schemas.microsoft.com/office/drawing/2014/main" id="{56819AD3-FA3D-23B3-8AB9-1E5B078B54D8}"/>
              </a:ext>
            </a:extLst>
          </p:cNvPr>
          <p:cNvSpPr>
            <a:spLocks noGrp="1"/>
          </p:cNvSpPr>
          <p:nvPr>
            <p:ph type="body" sz="quarter" idx="13" hasCustomPrompt="1"/>
          </p:nvPr>
        </p:nvSpPr>
        <p:spPr>
          <a:xfrm>
            <a:off x="1295402" y="2743200"/>
            <a:ext cx="3657598" cy="3187700"/>
          </a:xfrm>
        </p:spPr>
        <p:txBody>
          <a:bodyPr lIns="0" tIns="0" rIns="0" bIns="0">
            <a:noAutofit/>
          </a:bodyPr>
          <a:lstStyle>
            <a:lvl1pPr marL="285750" indent="-283464">
              <a:buFont typeface="Arial" panose="020B0604020202020204" pitchFamily="34" charset="0"/>
              <a:buChar char="•"/>
              <a:defRPr sz="1800" b="0" i="0">
                <a:solidFill>
                  <a:schemeClr val="bg1"/>
                </a:solidFill>
                <a:latin typeface="+mn-lt"/>
                <a:cs typeface="Arial" panose="020B0604020202020204" pitchFamily="34" charset="0"/>
              </a:defRPr>
            </a:lvl1pPr>
          </a:lstStyle>
          <a:p>
            <a:pPr lvl="0"/>
            <a:r>
              <a:rPr lang="en-US" dirty="0"/>
              <a:t>Click to add subtitle</a:t>
            </a:r>
          </a:p>
        </p:txBody>
      </p:sp>
      <p:sp>
        <p:nvSpPr>
          <p:cNvPr id="23" name="Content Placeholder 3">
            <a:extLst>
              <a:ext uri="{FF2B5EF4-FFF2-40B4-BE49-F238E27FC236}">
                <a16:creationId xmlns:a16="http://schemas.microsoft.com/office/drawing/2014/main" id="{DEDCEA88-E3F7-FC47-F274-E58409CC4E7F}"/>
              </a:ext>
            </a:extLst>
          </p:cNvPr>
          <p:cNvSpPr>
            <a:spLocks noGrp="1"/>
          </p:cNvSpPr>
          <p:nvPr>
            <p:ph sz="half" idx="2" hasCustomPrompt="1"/>
          </p:nvPr>
        </p:nvSpPr>
        <p:spPr>
          <a:xfrm>
            <a:off x="5467407" y="1054099"/>
            <a:ext cx="5657793" cy="4889501"/>
          </a:xfrm>
        </p:spPr>
        <p:txBody>
          <a:bodyPr>
            <a:noAutofit/>
          </a:bodyPr>
          <a:lstStyle>
            <a:lvl1pPr marL="0" indent="0">
              <a:buNone/>
              <a:defRPr sz="1600">
                <a:latin typeface="+mn-lt"/>
              </a:defRPr>
            </a:lvl1pPr>
          </a:lstStyle>
          <a:p>
            <a:pPr lvl="0"/>
            <a:r>
              <a:rPr lang="en-US" dirty="0"/>
              <a:t>SmartArt</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כותרת ותוכן">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29A2F3-C289-9762-6F9F-DA18D322DF07}"/>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5" name="Text Placeholder 15">
            <a:extLst>
              <a:ext uri="{FF2B5EF4-FFF2-40B4-BE49-F238E27FC236}">
                <a16:creationId xmlns:a16="http://schemas.microsoft.com/office/drawing/2014/main" id="{56819AD3-FA3D-23B3-8AB9-1E5B078B54D8}"/>
              </a:ext>
            </a:extLst>
          </p:cNvPr>
          <p:cNvSpPr>
            <a:spLocks noGrp="1"/>
          </p:cNvSpPr>
          <p:nvPr>
            <p:ph type="body" sz="quarter" idx="13"/>
          </p:nvPr>
        </p:nvSpPr>
        <p:spPr>
          <a:xfrm>
            <a:off x="1295401" y="2476500"/>
            <a:ext cx="4495801" cy="34544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pPr lvl="0"/>
            <a:r>
              <a:rPr lang="he-IL"/>
              <a:t>לחץ כדי לערוך סגנונות טקסט של תבנית בסיס</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
        <p:nvSpPr>
          <p:cNvPr id="11" name="Oval 10">
            <a:extLst>
              <a:ext uri="{FF2B5EF4-FFF2-40B4-BE49-F238E27FC236}">
                <a16:creationId xmlns:a16="http://schemas.microsoft.com/office/drawing/2014/main" id="{BC365DF2-FE3C-3232-AB75-C282AFD43D64}"/>
              </a:ext>
            </a:extLst>
          </p:cNvPr>
          <p:cNvSpPr/>
          <p:nvPr userDrawn="1"/>
        </p:nvSpPr>
        <p:spPr>
          <a:xfrm>
            <a:off x="9638466" y="3991499"/>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3" name="Graphic 12">
            <a:extLst>
              <a:ext uri="{FF2B5EF4-FFF2-40B4-BE49-F238E27FC236}">
                <a16:creationId xmlns:a16="http://schemas.microsoft.com/office/drawing/2014/main" id="{920871AE-D105-49BC-6CB6-BC68EC55D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6" name="Freeform 15">
            <a:extLst>
              <a:ext uri="{FF2B5EF4-FFF2-40B4-BE49-F238E27FC236}">
                <a16:creationId xmlns:a16="http://schemas.microsoft.com/office/drawing/2014/main" id="{39644024-6839-A3FA-9801-8CE700F9EC99}"/>
              </a:ext>
            </a:extLst>
          </p:cNvPr>
          <p:cNvSpPr/>
          <p:nvPr userDrawn="1"/>
        </p:nvSpPr>
        <p:spPr>
          <a:xfrm>
            <a:off x="10198293" y="4875419"/>
            <a:ext cx="1993707" cy="1982581"/>
          </a:xfrm>
          <a:custGeom>
            <a:avLst/>
            <a:gdLst>
              <a:gd name="connsiteX0" fmla="*/ 1993707 w 1993707"/>
              <a:gd name="connsiteY0" fmla="*/ 1952030 h 1982581"/>
              <a:gd name="connsiteX1" fmla="*/ 1993707 w 1993707"/>
              <a:gd name="connsiteY1" fmla="*/ 1982581 h 1982581"/>
              <a:gd name="connsiteX2" fmla="*/ 1965515 w 1993707"/>
              <a:gd name="connsiteY2" fmla="*/ 1982581 h 1982581"/>
              <a:gd name="connsiteX3" fmla="*/ 1974866 w 1993707"/>
              <a:gd name="connsiteY3" fmla="*/ 1974866 h 1982581"/>
              <a:gd name="connsiteX4" fmla="*/ 1346200 w 1993707"/>
              <a:gd name="connsiteY4" fmla="*/ 0 h 1982581"/>
              <a:gd name="connsiteX5" fmla="*/ 1987879 w 1993707"/>
              <a:gd name="connsiteY5" fmla="*/ 162479 h 1982581"/>
              <a:gd name="connsiteX6" fmla="*/ 1993707 w 1993707"/>
              <a:gd name="connsiteY6" fmla="*/ 166020 h 1982581"/>
              <a:gd name="connsiteX7" fmla="*/ 1993707 w 1993707"/>
              <a:gd name="connsiteY7" fmla="*/ 740369 h 1982581"/>
              <a:gd name="connsiteX8" fmla="*/ 1974866 w 1993707"/>
              <a:gd name="connsiteY8" fmla="*/ 717533 h 1982581"/>
              <a:gd name="connsiteX9" fmla="*/ 1346199 w 1993707"/>
              <a:gd name="connsiteY9" fmla="*/ 457130 h 1982581"/>
              <a:gd name="connsiteX10" fmla="*/ 457130 w 1993707"/>
              <a:gd name="connsiteY10" fmla="*/ 1346199 h 1982581"/>
              <a:gd name="connsiteX11" fmla="*/ 717532 w 1993707"/>
              <a:gd name="connsiteY11" fmla="*/ 1974866 h 1982581"/>
              <a:gd name="connsiteX12" fmla="*/ 726883 w 1993707"/>
              <a:gd name="connsiteY12" fmla="*/ 1982581 h 1982581"/>
              <a:gd name="connsiteX13" fmla="*/ 159927 w 1993707"/>
              <a:gd name="connsiteY13" fmla="*/ 1982581 h 1982581"/>
              <a:gd name="connsiteX14" fmla="*/ 105791 w 1993707"/>
              <a:gd name="connsiteY14" fmla="*/ 1870202 h 1982581"/>
              <a:gd name="connsiteX15" fmla="*/ 0 w 1993707"/>
              <a:gd name="connsiteY15" fmla="*/ 1346200 h 1982581"/>
              <a:gd name="connsiteX16" fmla="*/ 1346200 w 1993707"/>
              <a:gd name="connsiteY16" fmla="*/ 0 h 198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707" h="1982581">
                <a:moveTo>
                  <a:pt x="1993707" y="1952030"/>
                </a:moveTo>
                <a:lnTo>
                  <a:pt x="1993707" y="1982581"/>
                </a:lnTo>
                <a:lnTo>
                  <a:pt x="1965515" y="1982581"/>
                </a:lnTo>
                <a:lnTo>
                  <a:pt x="1974866" y="1974866"/>
                </a:lnTo>
                <a:close/>
                <a:moveTo>
                  <a:pt x="1346200" y="0"/>
                </a:moveTo>
                <a:cubicBezTo>
                  <a:pt x="1578539" y="0"/>
                  <a:pt x="1797131" y="58859"/>
                  <a:pt x="1987879" y="162479"/>
                </a:cubicBezTo>
                <a:lnTo>
                  <a:pt x="1993707" y="166020"/>
                </a:lnTo>
                <a:lnTo>
                  <a:pt x="1993707" y="740369"/>
                </a:lnTo>
                <a:lnTo>
                  <a:pt x="1974866" y="717533"/>
                </a:lnTo>
                <a:cubicBezTo>
                  <a:pt x="1813976" y="556643"/>
                  <a:pt x="1591708" y="457130"/>
                  <a:pt x="1346199" y="457130"/>
                </a:cubicBezTo>
                <a:cubicBezTo>
                  <a:pt x="855180" y="457130"/>
                  <a:pt x="457130" y="855180"/>
                  <a:pt x="457130" y="1346199"/>
                </a:cubicBezTo>
                <a:cubicBezTo>
                  <a:pt x="457130" y="1591709"/>
                  <a:pt x="556643" y="1813976"/>
                  <a:pt x="717532" y="1974866"/>
                </a:cubicBezTo>
                <a:lnTo>
                  <a:pt x="726883" y="1982581"/>
                </a:lnTo>
                <a:lnTo>
                  <a:pt x="159927" y="1982581"/>
                </a:lnTo>
                <a:lnTo>
                  <a:pt x="105791" y="1870202"/>
                </a:lnTo>
                <a:cubicBezTo>
                  <a:pt x="37670" y="1709145"/>
                  <a:pt x="0" y="1532072"/>
                  <a:pt x="0" y="1346200"/>
                </a:cubicBezTo>
                <a:cubicBezTo>
                  <a:pt x="0" y="602714"/>
                  <a:pt x="602714" y="0"/>
                  <a:pt x="134620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76611301"/>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A77AE4-6D69-28DE-CC84-F7991882E5BF}"/>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5" name="Text Placeholder 15">
            <a:extLst>
              <a:ext uri="{FF2B5EF4-FFF2-40B4-BE49-F238E27FC236}">
                <a16:creationId xmlns:a16="http://schemas.microsoft.com/office/drawing/2014/main" id="{56819AD3-FA3D-23B3-8AB9-1E5B078B54D8}"/>
              </a:ext>
            </a:extLst>
          </p:cNvPr>
          <p:cNvSpPr>
            <a:spLocks noGrp="1"/>
          </p:cNvSpPr>
          <p:nvPr>
            <p:ph type="body" sz="quarter" idx="13" hasCustomPrompt="1"/>
          </p:nvPr>
        </p:nvSpPr>
        <p:spPr>
          <a:xfrm>
            <a:off x="1295401" y="2476500"/>
            <a:ext cx="4495801" cy="34544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stStyle>
          <a:p>
            <a:pPr lvl="0"/>
            <a:r>
              <a:rPr lang="en-US" dirty="0"/>
              <a:t>Click to add subtitle</a:t>
            </a:r>
          </a:p>
        </p:txBody>
      </p:sp>
      <p:pic>
        <p:nvPicPr>
          <p:cNvPr id="2" name="Object 1" descr="preencoded.png">
            <a:extLst>
              <a:ext uri="{FF2B5EF4-FFF2-40B4-BE49-F238E27FC236}">
                <a16:creationId xmlns:a16="http://schemas.microsoft.com/office/drawing/2014/main" id="{269C21E5-B8EE-7438-A771-34BC8006E13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3265799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55275E-28AB-F0B7-E799-5116B11205DF}"/>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5" name="Text Placeholder 15">
            <a:extLst>
              <a:ext uri="{FF2B5EF4-FFF2-40B4-BE49-F238E27FC236}">
                <a16:creationId xmlns:a16="http://schemas.microsoft.com/office/drawing/2014/main" id="{56819AD3-FA3D-23B3-8AB9-1E5B078B54D8}"/>
              </a:ext>
            </a:extLst>
          </p:cNvPr>
          <p:cNvSpPr>
            <a:spLocks noGrp="1"/>
          </p:cNvSpPr>
          <p:nvPr>
            <p:ph type="body" sz="quarter" idx="13" hasCustomPrompt="1"/>
          </p:nvPr>
        </p:nvSpPr>
        <p:spPr>
          <a:xfrm>
            <a:off x="1295401" y="2476500"/>
            <a:ext cx="4495801" cy="3454400"/>
          </a:xfrm>
        </p:spPr>
        <p:txBody>
          <a:bodyPr lIns="0" tIns="0" rIns="0" bIns="0">
            <a:noAutofit/>
          </a:bodyPr>
          <a:lstStyle>
            <a:lvl1pPr marL="0" indent="0">
              <a:buNone/>
              <a:defRPr sz="1800" b="0" i="0">
                <a:solidFill>
                  <a:schemeClr val="bg1"/>
                </a:solidFill>
                <a:latin typeface="+mn-lt"/>
                <a:cs typeface="Arial" panose="020B0604020202020204" pitchFamily="34" charset="0"/>
              </a:defRPr>
            </a:lvl1pPr>
          </a:lstStyle>
          <a:p>
            <a:pPr lvl="0"/>
            <a:r>
              <a:rPr lang="en-US" dirty="0"/>
              <a:t>Click to add subtitle</a:t>
            </a:r>
          </a:p>
        </p:txBody>
      </p:sp>
      <p:pic>
        <p:nvPicPr>
          <p:cNvPr id="4" name="Graphic 3">
            <a:extLst>
              <a:ext uri="{FF2B5EF4-FFF2-40B4-BE49-F238E27FC236}">
                <a16:creationId xmlns:a16="http://schemas.microsoft.com/office/drawing/2014/main" id="{F0B2CA14-03DC-FC05-7713-E0261B4B2F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Lst>
          </p:cNvPr>
          <p:cNvSpPr/>
          <p:nvPr userDrawn="1"/>
        </p:nvSpPr>
        <p:spPr>
          <a:xfrm>
            <a:off x="9363677" y="152331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Lst>
          </p:cNvPr>
          <p:cNvSpPr/>
          <p:nvPr userDrawn="1"/>
        </p:nvSpPr>
        <p:spPr>
          <a:xfrm>
            <a:off x="8907309" y="13652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52DD956C-BC83-8F97-6FF5-5A11028FEFEA}"/>
              </a:ext>
            </a:extLst>
          </p:cNvPr>
          <p:cNvSpPr>
            <a:spLocks noGrp="1"/>
          </p:cNvSpPr>
          <p:nvPr>
            <p:ph type="title"/>
          </p:nvPr>
        </p:nvSpPr>
        <p:spPr>
          <a:xfrm>
            <a:off x="811185" y="621973"/>
            <a:ext cx="5284816" cy="961899"/>
          </a:xfrm>
        </p:spPr>
        <p:txBody>
          <a:bodyPr lIns="0" tIns="0" rIns="0" bIns="0">
            <a:noAutofit/>
          </a:bodyPr>
          <a:lstStyle/>
          <a:p>
            <a:r>
              <a:rPr lang="he-IL"/>
              <a:t>לחץ כדי לערוך סגנון כותרת של תבנית בסיס</a:t>
            </a:r>
            <a:endParaRPr lang="en-US" dirty="0"/>
          </a:p>
        </p:txBody>
      </p:sp>
      <p:sp>
        <p:nvSpPr>
          <p:cNvPr id="16" name="Picture Placeholder 5">
            <a:extLst>
              <a:ext uri="{FF2B5EF4-FFF2-40B4-BE49-F238E27FC236}">
                <a16:creationId xmlns:a16="http://schemas.microsoft.com/office/drawing/2014/main" id="{D5364683-E8FF-8D94-04BD-2DF0086DB127}"/>
              </a:ext>
            </a:extLst>
          </p:cNvPr>
          <p:cNvSpPr>
            <a:spLocks noGrp="1"/>
          </p:cNvSpPr>
          <p:nvPr>
            <p:ph type="pic" sz="quarter" idx="23"/>
          </p:nvPr>
        </p:nvSpPr>
        <p:spPr>
          <a:xfrm>
            <a:off x="1295400"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14" name="Text Placeholder 18">
            <a:extLst>
              <a:ext uri="{FF2B5EF4-FFF2-40B4-BE49-F238E27FC236}">
                <a16:creationId xmlns:a16="http://schemas.microsoft.com/office/drawing/2014/main" id="{B1592037-0F29-1473-3EA8-7A7812DF3A39}"/>
              </a:ext>
            </a:extLst>
          </p:cNvPr>
          <p:cNvSpPr>
            <a:spLocks noGrp="1"/>
          </p:cNvSpPr>
          <p:nvPr>
            <p:ph type="body" sz="quarter" idx="16" hasCustomPrompt="1"/>
          </p:nvPr>
        </p:nvSpPr>
        <p:spPr>
          <a:xfrm>
            <a:off x="1295400" y="3429000"/>
            <a:ext cx="3773778"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sp>
        <p:nvSpPr>
          <p:cNvPr id="18" name="Picture Placeholder 5">
            <a:extLst>
              <a:ext uri="{FF2B5EF4-FFF2-40B4-BE49-F238E27FC236}">
                <a16:creationId xmlns:a16="http://schemas.microsoft.com/office/drawing/2014/main" id="{CE6D5275-4C73-11F2-4948-8DD43F836F70}"/>
              </a:ext>
            </a:extLst>
          </p:cNvPr>
          <p:cNvSpPr>
            <a:spLocks noGrp="1"/>
          </p:cNvSpPr>
          <p:nvPr>
            <p:ph type="pic" sz="quarter" idx="25"/>
          </p:nvPr>
        </p:nvSpPr>
        <p:spPr>
          <a:xfrm>
            <a:off x="7122822" y="2476500"/>
            <a:ext cx="685800" cy="685800"/>
          </a:xfrm>
        </p:spPr>
        <p:txBody>
          <a:bodyPr lIns="0" tIns="0" rIns="0" bIns="0" anchor="ctr">
            <a:noAutofit/>
          </a:bodyPr>
          <a:lstStyle>
            <a:lvl1pPr marL="0" indent="0" algn="ctr">
              <a:buNone/>
              <a:defRPr sz="1200"/>
            </a:lvl1pPr>
          </a:lstStyle>
          <a:p>
            <a:r>
              <a:rPr lang="he-IL"/>
              <a:t>לחץ על הסמל כדי להוסיף תמונה</a:t>
            </a:r>
            <a:endParaRPr lang="en-US" dirty="0"/>
          </a:p>
        </p:txBody>
      </p:sp>
      <p:sp>
        <p:nvSpPr>
          <p:cNvPr id="17" name="Text Placeholder 18">
            <a:extLst>
              <a:ext uri="{FF2B5EF4-FFF2-40B4-BE49-F238E27FC236}">
                <a16:creationId xmlns:a16="http://schemas.microsoft.com/office/drawing/2014/main" id="{FDF0F72F-56B8-7E37-B80A-49A9D92550AB}"/>
              </a:ext>
            </a:extLst>
          </p:cNvPr>
          <p:cNvSpPr>
            <a:spLocks noGrp="1"/>
          </p:cNvSpPr>
          <p:nvPr>
            <p:ph type="body" sz="quarter" idx="24" hasCustomPrompt="1"/>
          </p:nvPr>
        </p:nvSpPr>
        <p:spPr>
          <a:xfrm>
            <a:off x="7122822" y="3429000"/>
            <a:ext cx="3773778" cy="2558845"/>
          </a:xfrm>
        </p:spPr>
        <p:txBody>
          <a:bodyPr lIns="0" tIns="0" rIns="0" bIns="0">
            <a:noAutofit/>
          </a:bodyPr>
          <a:lstStyle>
            <a:lvl1pPr marL="0" indent="0">
              <a:buFont typeface="Arial" panose="020B0604020202020204" pitchFamily="34" charset="0"/>
              <a:buNone/>
              <a:defRPr sz="1800">
                <a:solidFill>
                  <a:schemeClr val="bg1"/>
                </a:solidFill>
              </a:defRPr>
            </a:lvl1pPr>
          </a:lstStyle>
          <a:p>
            <a:pPr lvl="0"/>
            <a:r>
              <a:rPr lang="en-US" dirty="0"/>
              <a:t>Click to add text</a:t>
            </a:r>
          </a:p>
        </p:txBody>
      </p:sp>
      <p:pic>
        <p:nvPicPr>
          <p:cNvPr id="9" name="Graphic 8">
            <a:extLst>
              <a:ext uri="{FF2B5EF4-FFF2-40B4-BE49-F238E27FC236}">
                <a16:creationId xmlns:a16="http://schemas.microsoft.com/office/drawing/2014/main" id="{A22F8239-92F5-595B-5DD3-ACBA1C19E6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3895"/>
          <a:stretch>
            <a:fillRect/>
          </a:stretch>
        </p:blipFill>
        <p:spPr>
          <a:xfrm>
            <a:off x="3459002" y="4945020"/>
            <a:ext cx="7328137" cy="1912980"/>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541491"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07309"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68" r:id="rId4"/>
    <p:sldLayoutId id="2147483669" r:id="rId5"/>
    <p:sldLayoutId id="2147483670" r:id="rId6"/>
    <p:sldLayoutId id="2147483672" r:id="rId7"/>
    <p:sldLayoutId id="2147483675" r:id="rId8"/>
    <p:sldLayoutId id="2147483671" r:id="rId9"/>
    <p:sldLayoutId id="2147483673" r:id="rId10"/>
    <p:sldLayoutId id="2147483677" r:id="rId11"/>
    <p:sldLayoutId id="2147483676" r:id="rId12"/>
    <p:sldLayoutId id="2147483656" r:id="rId13"/>
  </p:sldLayoutIdLst>
  <p:hf hd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gif"/><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811185" y="450198"/>
            <a:ext cx="8874306" cy="2562681"/>
          </a:xfrm>
        </p:spPr>
        <p:txBody>
          <a:bodyPr/>
          <a:lstStyle/>
          <a:p>
            <a:r>
              <a:rPr lang="en-US" dirty="0"/>
              <a:t>Robotic Calendar</a:t>
            </a:r>
          </a:p>
        </p:txBody>
      </p:sp>
      <p:sp>
        <p:nvSpPr>
          <p:cNvPr id="3" name="Subtitle 2">
            <a:extLst>
              <a:ext uri="{FF2B5EF4-FFF2-40B4-BE49-F238E27FC236}">
                <a16:creationId xmlns:a16="http://schemas.microsoft.com/office/drawing/2014/main" id="{4B66B039-AD11-C061-6CE2-7424121FE34B}"/>
              </a:ext>
            </a:extLst>
          </p:cNvPr>
          <p:cNvSpPr>
            <a:spLocks noGrp="1"/>
          </p:cNvSpPr>
          <p:nvPr>
            <p:ph type="subTitle" idx="1"/>
          </p:nvPr>
        </p:nvSpPr>
        <p:spPr>
          <a:xfrm>
            <a:off x="811186" y="3124546"/>
            <a:ext cx="5672742" cy="2562680"/>
          </a:xfrm>
        </p:spPr>
        <p:txBody>
          <a:bodyPr/>
          <a:lstStyle/>
          <a:p>
            <a:r>
              <a:rPr lang="en-US" dirty="0">
                <a:solidFill>
                  <a:srgbClr val="FF0000"/>
                </a:solidFill>
              </a:rPr>
              <a:t>T</a:t>
            </a:r>
            <a:r>
              <a:rPr lang="en-US" dirty="0"/>
              <a:t>ime </a:t>
            </a:r>
          </a:p>
          <a:p>
            <a:r>
              <a:rPr lang="en-US" dirty="0">
                <a:solidFill>
                  <a:srgbClr val="FF0000"/>
                </a:solidFill>
              </a:rPr>
              <a:t>S</a:t>
            </a:r>
            <a:r>
              <a:rPr lang="en-US" dirty="0"/>
              <a:t>et </a:t>
            </a:r>
          </a:p>
          <a:p>
            <a:r>
              <a:rPr lang="en-US" dirty="0">
                <a:solidFill>
                  <a:srgbClr val="FF0000"/>
                </a:solidFill>
              </a:rPr>
              <a:t>O</a:t>
            </a:r>
            <a:r>
              <a:rPr lang="en-US" dirty="0"/>
              <a:t>perate</a:t>
            </a:r>
            <a:r>
              <a:rPr lang="en-GB" dirty="0"/>
              <a:t>     </a:t>
            </a:r>
            <a:r>
              <a:rPr lang="en-GB" dirty="0">
                <a:solidFill>
                  <a:srgbClr val="FF0000"/>
                </a:solidFill>
              </a:rPr>
              <a:t>T</a:t>
            </a:r>
            <a:r>
              <a:rPr lang="en-GB" dirty="0"/>
              <a:t>.</a:t>
            </a:r>
            <a:r>
              <a:rPr lang="en-GB" dirty="0">
                <a:solidFill>
                  <a:srgbClr val="FF0000"/>
                </a:solidFill>
              </a:rPr>
              <a:t>S</a:t>
            </a:r>
            <a:r>
              <a:rPr lang="en-GB" dirty="0"/>
              <a:t>.</a:t>
            </a:r>
            <a:r>
              <a:rPr lang="en-GB" dirty="0">
                <a:solidFill>
                  <a:srgbClr val="FF0000"/>
                </a:solidFill>
              </a:rPr>
              <a:t>O</a:t>
            </a:r>
            <a:r>
              <a:rPr lang="en-GB" dirty="0"/>
              <a:t>.</a:t>
            </a:r>
            <a:r>
              <a:rPr lang="en-GB" dirty="0">
                <a:solidFill>
                  <a:srgbClr val="FF0000"/>
                </a:solidFill>
              </a:rPr>
              <a:t>R</a:t>
            </a:r>
            <a:r>
              <a:rPr lang="en-GB" dirty="0"/>
              <a:t>.</a:t>
            </a:r>
            <a:r>
              <a:rPr lang="en-GB" dirty="0">
                <a:solidFill>
                  <a:schemeClr val="accent6">
                    <a:lumMod val="50000"/>
                  </a:schemeClr>
                </a:solidFill>
              </a:rPr>
              <a:t>A</a:t>
            </a:r>
            <a:r>
              <a:rPr lang="en-GB" dirty="0"/>
              <a:t>.</a:t>
            </a:r>
            <a:r>
              <a:rPr lang="en-GB" dirty="0">
                <a:solidFill>
                  <a:srgbClr val="FF0000"/>
                </a:solidFill>
              </a:rPr>
              <a:t>W</a:t>
            </a:r>
            <a:r>
              <a:rPr lang="en-GB" dirty="0"/>
              <a:t> / </a:t>
            </a:r>
            <a:r>
              <a:rPr lang="en-GB" dirty="0">
                <a:solidFill>
                  <a:srgbClr val="FF0000"/>
                </a:solidFill>
              </a:rPr>
              <a:t>T</a:t>
            </a:r>
            <a:r>
              <a:rPr lang="en-GB" dirty="0"/>
              <a:t>.</a:t>
            </a:r>
            <a:r>
              <a:rPr lang="en-GB" dirty="0">
                <a:solidFill>
                  <a:srgbClr val="FF0000"/>
                </a:solidFill>
              </a:rPr>
              <a:t>S</a:t>
            </a:r>
            <a:r>
              <a:rPr lang="en-GB" dirty="0"/>
              <a:t>.</a:t>
            </a:r>
            <a:r>
              <a:rPr lang="en-GB" dirty="0">
                <a:solidFill>
                  <a:srgbClr val="FF0000"/>
                </a:solidFill>
              </a:rPr>
              <a:t>O</a:t>
            </a:r>
            <a:r>
              <a:rPr lang="en-GB" dirty="0"/>
              <a:t>.</a:t>
            </a:r>
            <a:r>
              <a:rPr lang="en-GB" dirty="0">
                <a:solidFill>
                  <a:srgbClr val="FF0000"/>
                </a:solidFill>
              </a:rPr>
              <a:t>R</a:t>
            </a:r>
            <a:r>
              <a:rPr lang="en-GB" dirty="0"/>
              <a:t>.</a:t>
            </a:r>
            <a:r>
              <a:rPr lang="en-GB" dirty="0">
                <a:solidFill>
                  <a:srgbClr val="FF0000"/>
                </a:solidFill>
              </a:rPr>
              <a:t>W</a:t>
            </a:r>
          </a:p>
          <a:p>
            <a:r>
              <a:rPr lang="en-GB" dirty="0">
                <a:solidFill>
                  <a:srgbClr val="FF0000"/>
                </a:solidFill>
              </a:rPr>
              <a:t>R</a:t>
            </a:r>
            <a:r>
              <a:rPr lang="en-GB" dirty="0"/>
              <a:t>est                          </a:t>
            </a:r>
          </a:p>
          <a:p>
            <a:r>
              <a:rPr lang="en-GB" dirty="0">
                <a:solidFill>
                  <a:schemeClr val="accent6">
                    <a:lumMod val="50000"/>
                  </a:schemeClr>
                </a:solidFill>
              </a:rPr>
              <a:t>A</a:t>
            </a:r>
            <a:r>
              <a:rPr lang="en-GB" dirty="0"/>
              <a:t>nd </a:t>
            </a:r>
          </a:p>
          <a:p>
            <a:r>
              <a:rPr lang="en-GB" dirty="0">
                <a:solidFill>
                  <a:srgbClr val="FF0000"/>
                </a:solidFill>
              </a:rPr>
              <a:t>W</a:t>
            </a:r>
            <a:r>
              <a:rPr lang="en-GB" dirty="0"/>
              <a:t>atch                 </a:t>
            </a:r>
          </a:p>
          <a:p>
            <a:endParaRPr lang="en-US" dirty="0"/>
          </a:p>
        </p:txBody>
      </p:sp>
    </p:spTree>
    <p:extLst>
      <p:ext uri="{BB962C8B-B14F-4D97-AF65-F5344CB8AC3E}">
        <p14:creationId xmlns:p14="http://schemas.microsoft.com/office/powerpoint/2010/main" val="3421401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1229938" y="634745"/>
            <a:ext cx="5284816" cy="961899"/>
          </a:xfrm>
        </p:spPr>
        <p:txBody>
          <a:bodyPr/>
          <a:lstStyle/>
          <a:p>
            <a:pPr algn="ctr"/>
            <a:r>
              <a:rPr lang="he-IL" dirty="0"/>
              <a:t>תוכן עניינים</a:t>
            </a:r>
            <a:endParaRPr lang="en-US" dirty="0"/>
          </a:p>
        </p:txBody>
      </p:sp>
      <p:pic>
        <p:nvPicPr>
          <p:cNvPr id="12" name="Picture Placeholder 11" descr="Badge with checkmark">
            <a:extLst>
              <a:ext uri="{FF2B5EF4-FFF2-40B4-BE49-F238E27FC236}">
                <a16:creationId xmlns:a16="http://schemas.microsoft.com/office/drawing/2014/main" id="{7ACB77E6-BC5F-1BC1-CA97-6D2E37F39C9B}"/>
              </a:ext>
            </a:extLst>
          </p:cNvPr>
          <p:cNvPicPr>
            <a:picLocks noGrp="1" noChangeAspect="1"/>
          </p:cNvPicPr>
          <p:nvPr>
            <p:ph type="pic" sz="quarter" idx="2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09756" y="1762670"/>
            <a:ext cx="502920" cy="502920"/>
          </a:xfrm>
        </p:spPr>
      </p:pic>
      <p:sp>
        <p:nvSpPr>
          <p:cNvPr id="5" name="Text Placeholder 4">
            <a:extLst>
              <a:ext uri="{FF2B5EF4-FFF2-40B4-BE49-F238E27FC236}">
                <a16:creationId xmlns:a16="http://schemas.microsoft.com/office/drawing/2014/main" id="{59401105-5841-28D0-D6C0-3E1A46648BFE}"/>
              </a:ext>
            </a:extLst>
          </p:cNvPr>
          <p:cNvSpPr>
            <a:spLocks noGrp="1"/>
          </p:cNvSpPr>
          <p:nvPr>
            <p:ph type="body" sz="quarter" idx="13"/>
          </p:nvPr>
        </p:nvSpPr>
        <p:spPr>
          <a:xfrm>
            <a:off x="2169717" y="1922690"/>
            <a:ext cx="3708401" cy="685800"/>
          </a:xfrm>
        </p:spPr>
        <p:txBody>
          <a:bodyPr/>
          <a:lstStyle/>
          <a:p>
            <a:pPr algn="r"/>
            <a:r>
              <a:rPr lang="he-IL" dirty="0"/>
              <a:t>רעיון של האפליקציה</a:t>
            </a:r>
            <a:endParaRPr lang="en-US" dirty="0"/>
          </a:p>
          <a:p>
            <a:endParaRPr lang="en-US" dirty="0"/>
          </a:p>
        </p:txBody>
      </p:sp>
      <p:pic>
        <p:nvPicPr>
          <p:cNvPr id="16" name="Picture Placeholder 15" descr="Badge with checkmark">
            <a:extLst>
              <a:ext uri="{FF2B5EF4-FFF2-40B4-BE49-F238E27FC236}">
                <a16:creationId xmlns:a16="http://schemas.microsoft.com/office/drawing/2014/main" id="{41353449-F29F-160E-215E-BB307C73E339}"/>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09756" y="2356063"/>
            <a:ext cx="502920" cy="502920"/>
          </a:xfrm>
        </p:spPr>
      </p:pic>
      <p:sp>
        <p:nvSpPr>
          <p:cNvPr id="7" name="Text Placeholder 6">
            <a:extLst>
              <a:ext uri="{FF2B5EF4-FFF2-40B4-BE49-F238E27FC236}">
                <a16:creationId xmlns:a16="http://schemas.microsoft.com/office/drawing/2014/main" id="{33A858E6-8813-CD9D-EE22-EB8E062FBA14}"/>
              </a:ext>
            </a:extLst>
          </p:cNvPr>
          <p:cNvSpPr>
            <a:spLocks noGrp="1"/>
          </p:cNvSpPr>
          <p:nvPr>
            <p:ph type="body" sz="quarter" idx="24"/>
          </p:nvPr>
        </p:nvSpPr>
        <p:spPr>
          <a:xfrm>
            <a:off x="2169716" y="2507084"/>
            <a:ext cx="3708401" cy="685800"/>
          </a:xfrm>
        </p:spPr>
        <p:txBody>
          <a:bodyPr/>
          <a:lstStyle/>
          <a:p>
            <a:pPr algn="r"/>
            <a:r>
              <a:rPr lang="he-IL" dirty="0"/>
              <a:t>חוקיות</a:t>
            </a:r>
            <a:endParaRPr lang="en-US" dirty="0"/>
          </a:p>
          <a:p>
            <a:pPr algn="r"/>
            <a:endParaRPr lang="en-US" dirty="0"/>
          </a:p>
          <a:p>
            <a:pPr algn="r"/>
            <a:endParaRPr lang="en-US" dirty="0"/>
          </a:p>
        </p:txBody>
      </p:sp>
      <p:pic>
        <p:nvPicPr>
          <p:cNvPr id="24" name="Picture Placeholder 23" descr="Badge with checkmark">
            <a:extLst>
              <a:ext uri="{FF2B5EF4-FFF2-40B4-BE49-F238E27FC236}">
                <a16:creationId xmlns:a16="http://schemas.microsoft.com/office/drawing/2014/main" id="{F2D23F06-5068-6EAF-10FC-42E0A8F65A5B}"/>
              </a:ext>
            </a:extLst>
          </p:cNvPr>
          <p:cNvPicPr>
            <a:picLocks noGrp="1" noChangeAspect="1"/>
          </p:cNvPicPr>
          <p:nvPr>
            <p:ph type="pic" sz="quarter" idx="2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09756" y="2949456"/>
            <a:ext cx="502920" cy="502920"/>
          </a:xfrm>
        </p:spPr>
      </p:pic>
      <p:sp>
        <p:nvSpPr>
          <p:cNvPr id="8" name="Text Placeholder 7">
            <a:extLst>
              <a:ext uri="{FF2B5EF4-FFF2-40B4-BE49-F238E27FC236}">
                <a16:creationId xmlns:a16="http://schemas.microsoft.com/office/drawing/2014/main" id="{CE80F9D7-8410-9097-31BC-A9AE7C7052A9}"/>
              </a:ext>
            </a:extLst>
          </p:cNvPr>
          <p:cNvSpPr>
            <a:spLocks noGrp="1"/>
          </p:cNvSpPr>
          <p:nvPr>
            <p:ph type="body" sz="quarter" idx="26"/>
          </p:nvPr>
        </p:nvSpPr>
        <p:spPr>
          <a:xfrm>
            <a:off x="2169716" y="3091478"/>
            <a:ext cx="3708401" cy="685800"/>
          </a:xfrm>
        </p:spPr>
        <p:txBody>
          <a:bodyPr/>
          <a:lstStyle/>
          <a:p>
            <a:pPr algn="r"/>
            <a:r>
              <a:rPr lang="he-IL" dirty="0"/>
              <a:t>הרשאות לאפליקציות ואתרים</a:t>
            </a:r>
            <a:endParaRPr lang="en-US" dirty="0"/>
          </a:p>
          <a:p>
            <a:endParaRPr lang="en-US" dirty="0"/>
          </a:p>
        </p:txBody>
      </p:sp>
      <p:sp>
        <p:nvSpPr>
          <p:cNvPr id="4" name="Slide Number Placeholder 3">
            <a:extLst>
              <a:ext uri="{FF2B5EF4-FFF2-40B4-BE49-F238E27FC236}">
                <a16:creationId xmlns:a16="http://schemas.microsoft.com/office/drawing/2014/main" id="{804DA4DD-2363-F475-FCAA-A686AA9F99AC}"/>
              </a:ext>
            </a:extLst>
          </p:cNvPr>
          <p:cNvSpPr>
            <a:spLocks noGrp="1"/>
          </p:cNvSpPr>
          <p:nvPr>
            <p:ph type="sldNum" sz="quarter" idx="11"/>
          </p:nvPr>
        </p:nvSpPr>
        <p:spPr/>
        <p:txBody>
          <a:bodyPr/>
          <a:lstStyle/>
          <a:p>
            <a:fld id="{B5CEABB6-07DC-46E8-9B57-56EC44A396E5}" type="slidenum">
              <a:rPr lang="en-US" smtClean="0"/>
              <a:pPr/>
              <a:t>2</a:t>
            </a:fld>
            <a:endParaRPr lang="en-US" dirty="0"/>
          </a:p>
        </p:txBody>
      </p:sp>
      <p:sp>
        <p:nvSpPr>
          <p:cNvPr id="6" name="Text Placeholder 7">
            <a:extLst>
              <a:ext uri="{FF2B5EF4-FFF2-40B4-BE49-F238E27FC236}">
                <a16:creationId xmlns:a16="http://schemas.microsoft.com/office/drawing/2014/main" id="{3ACD1683-279F-5959-221C-5DB236AC1FE3}"/>
              </a:ext>
            </a:extLst>
          </p:cNvPr>
          <p:cNvSpPr txBox="1">
            <a:spLocks/>
          </p:cNvSpPr>
          <p:nvPr/>
        </p:nvSpPr>
        <p:spPr>
          <a:xfrm>
            <a:off x="2169715" y="3675872"/>
            <a:ext cx="3708401" cy="6858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he-IL" dirty="0"/>
              <a:t>מצבים </a:t>
            </a:r>
            <a:endParaRPr lang="en-US" dirty="0"/>
          </a:p>
          <a:p>
            <a:endParaRPr lang="en-US" dirty="0"/>
          </a:p>
        </p:txBody>
      </p:sp>
      <p:pic>
        <p:nvPicPr>
          <p:cNvPr id="9" name="Picture Placeholder 23" descr="Badge with checkmark">
            <a:extLst>
              <a:ext uri="{FF2B5EF4-FFF2-40B4-BE49-F238E27FC236}">
                <a16:creationId xmlns:a16="http://schemas.microsoft.com/office/drawing/2014/main" id="{47624E71-37DA-04F1-7FC8-668D5A9EC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09756" y="3542849"/>
            <a:ext cx="502920" cy="502920"/>
          </a:xfrm>
          <a:prstGeom prst="rect">
            <a:avLst/>
          </a:prstGeom>
        </p:spPr>
      </p:pic>
      <p:pic>
        <p:nvPicPr>
          <p:cNvPr id="10" name="Picture Placeholder 23" descr="Badge with checkmark">
            <a:extLst>
              <a:ext uri="{FF2B5EF4-FFF2-40B4-BE49-F238E27FC236}">
                <a16:creationId xmlns:a16="http://schemas.microsoft.com/office/drawing/2014/main" id="{3EA512EC-24DF-6D11-7559-7887F5F091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09756" y="4136242"/>
            <a:ext cx="502920" cy="502920"/>
          </a:xfrm>
          <a:prstGeom prst="rect">
            <a:avLst/>
          </a:prstGeom>
        </p:spPr>
      </p:pic>
      <p:sp>
        <p:nvSpPr>
          <p:cNvPr id="13" name="Text Placeholder 7">
            <a:extLst>
              <a:ext uri="{FF2B5EF4-FFF2-40B4-BE49-F238E27FC236}">
                <a16:creationId xmlns:a16="http://schemas.microsoft.com/office/drawing/2014/main" id="{40082041-13D0-C1F3-10FE-E02740359D95}"/>
              </a:ext>
            </a:extLst>
          </p:cNvPr>
          <p:cNvSpPr txBox="1">
            <a:spLocks/>
          </p:cNvSpPr>
          <p:nvPr/>
        </p:nvSpPr>
        <p:spPr>
          <a:xfrm>
            <a:off x="2169715" y="4260266"/>
            <a:ext cx="3708401" cy="6858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he-IL" dirty="0"/>
              <a:t>דוגמאות</a:t>
            </a:r>
            <a:endParaRPr lang="en-US" dirty="0"/>
          </a:p>
          <a:p>
            <a:endParaRPr lang="en-US" dirty="0"/>
          </a:p>
        </p:txBody>
      </p:sp>
    </p:spTree>
    <p:extLst>
      <p:ext uri="{BB962C8B-B14F-4D97-AF65-F5344CB8AC3E}">
        <p14:creationId xmlns:p14="http://schemas.microsoft.com/office/powerpoint/2010/main" val="429486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74DA-6954-F976-32DC-5FCBE236F08D}"/>
              </a:ext>
            </a:extLst>
          </p:cNvPr>
          <p:cNvSpPr>
            <a:spLocks noGrp="1"/>
          </p:cNvSpPr>
          <p:nvPr>
            <p:ph type="title"/>
          </p:nvPr>
        </p:nvSpPr>
        <p:spPr/>
        <p:txBody>
          <a:bodyPr/>
          <a:lstStyle/>
          <a:p>
            <a:pPr algn="r"/>
            <a:r>
              <a:rPr lang="he-IL" dirty="0"/>
              <a:t>רעיון של האפליקציה</a:t>
            </a:r>
            <a:endParaRPr lang="en-US" dirty="0"/>
          </a:p>
        </p:txBody>
      </p:sp>
      <p:sp>
        <p:nvSpPr>
          <p:cNvPr id="3" name="Text Placeholder 2">
            <a:extLst>
              <a:ext uri="{FF2B5EF4-FFF2-40B4-BE49-F238E27FC236}">
                <a16:creationId xmlns:a16="http://schemas.microsoft.com/office/drawing/2014/main" id="{F082EE5C-1C1D-2311-9C04-2C5CBF22CEF9}"/>
              </a:ext>
            </a:extLst>
          </p:cNvPr>
          <p:cNvSpPr>
            <a:spLocks noGrp="1"/>
          </p:cNvSpPr>
          <p:nvPr>
            <p:ph type="body" sz="quarter" idx="13"/>
          </p:nvPr>
        </p:nvSpPr>
        <p:spPr/>
        <p:txBody>
          <a:bodyPr/>
          <a:lstStyle/>
          <a:p>
            <a:pPr algn="r"/>
            <a:r>
              <a:rPr lang="he-IL" dirty="0"/>
              <a:t>לקבל מערכת שעות</a:t>
            </a:r>
            <a:endParaRPr lang="en-US" dirty="0"/>
          </a:p>
        </p:txBody>
      </p:sp>
      <p:sp>
        <p:nvSpPr>
          <p:cNvPr id="9" name="Text Placeholder 8">
            <a:extLst>
              <a:ext uri="{FF2B5EF4-FFF2-40B4-BE49-F238E27FC236}">
                <a16:creationId xmlns:a16="http://schemas.microsoft.com/office/drawing/2014/main" id="{F7586097-FD63-32B9-57E7-84156E98A4A9}"/>
              </a:ext>
            </a:extLst>
          </p:cNvPr>
          <p:cNvSpPr>
            <a:spLocks noGrp="1"/>
          </p:cNvSpPr>
          <p:nvPr>
            <p:ph type="body" sz="quarter" idx="20"/>
          </p:nvPr>
        </p:nvSpPr>
        <p:spPr/>
        <p:txBody>
          <a:bodyPr/>
          <a:lstStyle/>
          <a:p>
            <a:pPr algn="r"/>
            <a:r>
              <a:rPr lang="he-IL" dirty="0"/>
              <a:t>לקבל זמן</a:t>
            </a:r>
            <a:endParaRPr lang="en-US" dirty="0"/>
          </a:p>
        </p:txBody>
      </p:sp>
      <p:sp>
        <p:nvSpPr>
          <p:cNvPr id="6" name="Text Placeholder 5">
            <a:extLst>
              <a:ext uri="{FF2B5EF4-FFF2-40B4-BE49-F238E27FC236}">
                <a16:creationId xmlns:a16="http://schemas.microsoft.com/office/drawing/2014/main" id="{78BA4B93-AE89-73F3-0678-75894B15B866}"/>
              </a:ext>
            </a:extLst>
          </p:cNvPr>
          <p:cNvSpPr>
            <a:spLocks noGrp="1"/>
          </p:cNvSpPr>
          <p:nvPr>
            <p:ph type="body" sz="quarter" idx="17"/>
          </p:nvPr>
        </p:nvSpPr>
        <p:spPr/>
        <p:txBody>
          <a:bodyPr/>
          <a:lstStyle/>
          <a:p>
            <a:pPr algn="r"/>
            <a:r>
              <a:rPr lang="he-IL" dirty="0"/>
              <a:t>לקבל מיקום</a:t>
            </a:r>
            <a:endParaRPr lang="en-US" dirty="0"/>
          </a:p>
        </p:txBody>
      </p:sp>
      <p:sp>
        <p:nvSpPr>
          <p:cNvPr id="4" name="Text Placeholder 3">
            <a:extLst>
              <a:ext uri="{FF2B5EF4-FFF2-40B4-BE49-F238E27FC236}">
                <a16:creationId xmlns:a16="http://schemas.microsoft.com/office/drawing/2014/main" id="{6BD901B6-1D85-7670-812F-4D82E484D5C2}"/>
              </a:ext>
            </a:extLst>
          </p:cNvPr>
          <p:cNvSpPr>
            <a:spLocks noGrp="1"/>
          </p:cNvSpPr>
          <p:nvPr>
            <p:ph type="body" sz="quarter" idx="15"/>
          </p:nvPr>
        </p:nvSpPr>
        <p:spPr/>
        <p:txBody>
          <a:bodyPr/>
          <a:lstStyle/>
          <a:p>
            <a:pPr algn="r"/>
            <a:r>
              <a:rPr lang="he-IL" dirty="0"/>
              <a:t>קובעים זמן ביום או ימים לעשיית הפעולה ולהפסקה</a:t>
            </a:r>
            <a:endParaRPr lang="en-US" dirty="0"/>
          </a:p>
        </p:txBody>
      </p:sp>
      <p:sp>
        <p:nvSpPr>
          <p:cNvPr id="10" name="Text Placeholder 9">
            <a:extLst>
              <a:ext uri="{FF2B5EF4-FFF2-40B4-BE49-F238E27FC236}">
                <a16:creationId xmlns:a16="http://schemas.microsoft.com/office/drawing/2014/main" id="{A90ED442-8468-2590-502B-DC85F02146AC}"/>
              </a:ext>
            </a:extLst>
          </p:cNvPr>
          <p:cNvSpPr>
            <a:spLocks noGrp="1"/>
          </p:cNvSpPr>
          <p:nvPr>
            <p:ph type="body" sz="quarter" idx="21"/>
          </p:nvPr>
        </p:nvSpPr>
        <p:spPr/>
        <p:txBody>
          <a:bodyPr/>
          <a:lstStyle/>
          <a:p>
            <a:pPr algn="r"/>
            <a:r>
              <a:rPr lang="he-IL" dirty="0"/>
              <a:t>לתת את הזמנים לעשיית הפעולות</a:t>
            </a:r>
            <a:endParaRPr lang="en-US" dirty="0"/>
          </a:p>
        </p:txBody>
      </p:sp>
      <p:sp>
        <p:nvSpPr>
          <p:cNvPr id="7" name="Text Placeholder 6">
            <a:extLst>
              <a:ext uri="{FF2B5EF4-FFF2-40B4-BE49-F238E27FC236}">
                <a16:creationId xmlns:a16="http://schemas.microsoft.com/office/drawing/2014/main" id="{2B243461-6603-C68B-4300-9F29247E04D9}"/>
              </a:ext>
            </a:extLst>
          </p:cNvPr>
          <p:cNvSpPr>
            <a:spLocks noGrp="1"/>
          </p:cNvSpPr>
          <p:nvPr>
            <p:ph type="body" sz="quarter" idx="18"/>
          </p:nvPr>
        </p:nvSpPr>
        <p:spPr/>
        <p:txBody>
          <a:bodyPr/>
          <a:lstStyle/>
          <a:p>
            <a:pPr algn="r"/>
            <a:r>
              <a:rPr lang="he-IL" dirty="0"/>
              <a:t>לתת מידע לרובוט איפה לעשות את הפעולות</a:t>
            </a:r>
            <a:endParaRPr lang="en-US" dirty="0"/>
          </a:p>
        </p:txBody>
      </p:sp>
      <p:sp>
        <p:nvSpPr>
          <p:cNvPr id="5" name="Text Placeholder 4">
            <a:extLst>
              <a:ext uri="{FF2B5EF4-FFF2-40B4-BE49-F238E27FC236}">
                <a16:creationId xmlns:a16="http://schemas.microsoft.com/office/drawing/2014/main" id="{E6F2025C-1898-F00A-B007-A902CA7EF778}"/>
              </a:ext>
            </a:extLst>
          </p:cNvPr>
          <p:cNvSpPr>
            <a:spLocks noGrp="1"/>
          </p:cNvSpPr>
          <p:nvPr>
            <p:ph type="body" sz="quarter" idx="16"/>
          </p:nvPr>
        </p:nvSpPr>
        <p:spPr/>
        <p:txBody>
          <a:bodyPr/>
          <a:lstStyle/>
          <a:p>
            <a:pPr algn="r"/>
            <a:r>
              <a:rPr lang="he-IL" dirty="0"/>
              <a:t>אחרי קבלת מיקום וזמן יוכל הרובוט לעשות את מערכת השעות הרצויה לפי קביעת הפעולות</a:t>
            </a:r>
            <a:endParaRPr lang="en-US" dirty="0"/>
          </a:p>
        </p:txBody>
      </p:sp>
      <p:sp>
        <p:nvSpPr>
          <p:cNvPr id="11" name="Text Placeholder 10">
            <a:extLst>
              <a:ext uri="{FF2B5EF4-FFF2-40B4-BE49-F238E27FC236}">
                <a16:creationId xmlns:a16="http://schemas.microsoft.com/office/drawing/2014/main" id="{6D15A893-D033-F448-DE98-7E5DAC95A6B6}"/>
              </a:ext>
            </a:extLst>
          </p:cNvPr>
          <p:cNvSpPr>
            <a:spLocks noGrp="1"/>
          </p:cNvSpPr>
          <p:nvPr>
            <p:ph type="body" sz="quarter" idx="22"/>
          </p:nvPr>
        </p:nvSpPr>
        <p:spPr/>
        <p:txBody>
          <a:bodyPr/>
          <a:lstStyle/>
          <a:p>
            <a:pPr algn="r"/>
            <a:r>
              <a:rPr lang="he-IL" dirty="0"/>
              <a:t>קבלת זמן גורם לרובוט לעשות פעולות לפי הזמנים הרצויים לעשיית הפעולה</a:t>
            </a:r>
            <a:endParaRPr lang="en-US" dirty="0"/>
          </a:p>
        </p:txBody>
      </p:sp>
      <p:sp>
        <p:nvSpPr>
          <p:cNvPr id="8" name="Text Placeholder 7">
            <a:extLst>
              <a:ext uri="{FF2B5EF4-FFF2-40B4-BE49-F238E27FC236}">
                <a16:creationId xmlns:a16="http://schemas.microsoft.com/office/drawing/2014/main" id="{8CF357B9-5098-8AF2-2171-EB81F1C889E8}"/>
              </a:ext>
            </a:extLst>
          </p:cNvPr>
          <p:cNvSpPr>
            <a:spLocks noGrp="1"/>
          </p:cNvSpPr>
          <p:nvPr>
            <p:ph type="body" sz="quarter" idx="19"/>
          </p:nvPr>
        </p:nvSpPr>
        <p:spPr/>
        <p:txBody>
          <a:bodyPr/>
          <a:lstStyle/>
          <a:p>
            <a:pPr algn="r"/>
            <a:r>
              <a:rPr lang="he-IL" dirty="0"/>
              <a:t> בין אם זה האפליקציה</a:t>
            </a:r>
            <a:r>
              <a:rPr lang="he-IL" b="1" dirty="0"/>
              <a:t>,</a:t>
            </a:r>
          </a:p>
          <a:p>
            <a:pPr algn="r"/>
            <a:r>
              <a:rPr lang="he-IL" dirty="0"/>
              <a:t> קובץ או אתר שיהיה צורך</a:t>
            </a:r>
          </a:p>
          <a:p>
            <a:pPr algn="r"/>
            <a:r>
              <a:rPr lang="he-IL" dirty="0"/>
              <a:t> לעשות בו את הפעולות</a:t>
            </a:r>
            <a:endParaRPr lang="en-US" dirty="0"/>
          </a:p>
        </p:txBody>
      </p:sp>
      <p:sp>
        <p:nvSpPr>
          <p:cNvPr id="13" name="Slide Number Placeholder 12">
            <a:extLst>
              <a:ext uri="{FF2B5EF4-FFF2-40B4-BE49-F238E27FC236}">
                <a16:creationId xmlns:a16="http://schemas.microsoft.com/office/drawing/2014/main" id="{EE43B795-D171-E68A-510F-ADEBB07C2268}"/>
              </a:ext>
            </a:extLst>
          </p:cNvPr>
          <p:cNvSpPr>
            <a:spLocks noGrp="1"/>
          </p:cNvSpPr>
          <p:nvPr>
            <p:ph type="sldNum" sz="quarter" idx="11"/>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23871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97A800-5DEE-9D88-8CBA-B0F7AB7C7330}"/>
              </a:ext>
            </a:extLst>
          </p:cNvPr>
          <p:cNvSpPr>
            <a:spLocks noGrp="1"/>
          </p:cNvSpPr>
          <p:nvPr>
            <p:ph type="title"/>
          </p:nvPr>
        </p:nvSpPr>
        <p:spPr/>
        <p:txBody>
          <a:bodyPr/>
          <a:lstStyle/>
          <a:p>
            <a:pPr algn="r"/>
            <a:r>
              <a:rPr lang="he-IL" dirty="0"/>
              <a:t>חוקיות</a:t>
            </a:r>
            <a:endParaRPr lang="en-US" dirty="0"/>
          </a:p>
        </p:txBody>
      </p:sp>
      <p:pic>
        <p:nvPicPr>
          <p:cNvPr id="10" name="Picture Placeholder 9" descr="Users with solid fill">
            <a:extLst>
              <a:ext uri="{FF2B5EF4-FFF2-40B4-BE49-F238E27FC236}">
                <a16:creationId xmlns:a16="http://schemas.microsoft.com/office/drawing/2014/main" id="{1814866E-B6E8-18D4-C178-F7971683B654}"/>
              </a:ext>
            </a:extLst>
          </p:cNvPr>
          <p:cNvPicPr>
            <a:picLocks noGrp="1" noChangeAspect="1"/>
          </p:cNvPicPr>
          <p:nvPr>
            <p:ph type="pic" sz="quarter" idx="2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p:pic>
      <p:pic>
        <p:nvPicPr>
          <p:cNvPr id="12" name="Picture Placeholder 11" descr="Clipboard with solid fill">
            <a:extLst>
              <a:ext uri="{FF2B5EF4-FFF2-40B4-BE49-F238E27FC236}">
                <a16:creationId xmlns:a16="http://schemas.microsoft.com/office/drawing/2014/main" id="{20D9705D-3FC9-C084-FA77-9BBF77EEC928}"/>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14" name="Picture Placeholder 13" descr="Checkmark with solid fill">
            <a:extLst>
              <a:ext uri="{FF2B5EF4-FFF2-40B4-BE49-F238E27FC236}">
                <a16:creationId xmlns:a16="http://schemas.microsoft.com/office/drawing/2014/main" id="{6F9E0913-6B7A-58BE-4995-D2AC4B2BFE28}"/>
              </a:ext>
            </a:extLst>
          </p:cNvPr>
          <p:cNvPicPr>
            <a:picLocks noGrp="1" noChangeAspect="1"/>
          </p:cNvPicPr>
          <p:nvPr>
            <p:ph type="pic" sz="quarter" idx="2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sp>
        <p:nvSpPr>
          <p:cNvPr id="2" name="Text Placeholder 1">
            <a:extLst>
              <a:ext uri="{FF2B5EF4-FFF2-40B4-BE49-F238E27FC236}">
                <a16:creationId xmlns:a16="http://schemas.microsoft.com/office/drawing/2014/main" id="{B5EAF725-637D-A8D8-53FA-B6AFD9726505}"/>
              </a:ext>
            </a:extLst>
          </p:cNvPr>
          <p:cNvSpPr>
            <a:spLocks noGrp="1"/>
          </p:cNvSpPr>
          <p:nvPr>
            <p:ph type="body" sz="quarter" idx="16"/>
          </p:nvPr>
        </p:nvSpPr>
        <p:spPr/>
        <p:txBody>
          <a:bodyPr/>
          <a:lstStyle/>
          <a:p>
            <a:pPr algn="r"/>
            <a:r>
              <a:rPr lang="he-IL" dirty="0"/>
              <a:t>קיימים אתרים\אפליקציות עם חוקים שאומר אם יש מגבלות על הפעולות של רובוטים או שבכלל אין רשות בשימוש, (למשל באתרי ממשלות אינו נותן רישות לרובוטים מכל סוג להיכנס)</a:t>
            </a:r>
            <a:r>
              <a:rPr lang="en-GB" dirty="0"/>
              <a:t> </a:t>
            </a:r>
            <a:endParaRPr lang="en-US" dirty="0"/>
          </a:p>
          <a:p>
            <a:endParaRPr lang="en-US" dirty="0"/>
          </a:p>
        </p:txBody>
      </p:sp>
      <p:sp>
        <p:nvSpPr>
          <p:cNvPr id="4" name="Text Placeholder 3">
            <a:extLst>
              <a:ext uri="{FF2B5EF4-FFF2-40B4-BE49-F238E27FC236}">
                <a16:creationId xmlns:a16="http://schemas.microsoft.com/office/drawing/2014/main" id="{0A26110C-89A8-161D-88AC-853636F4B465}"/>
              </a:ext>
            </a:extLst>
          </p:cNvPr>
          <p:cNvSpPr>
            <a:spLocks noGrp="1"/>
          </p:cNvSpPr>
          <p:nvPr>
            <p:ph type="body" sz="quarter" idx="22"/>
          </p:nvPr>
        </p:nvSpPr>
        <p:spPr/>
        <p:txBody>
          <a:bodyPr/>
          <a:lstStyle/>
          <a:p>
            <a:pPr algn="r"/>
            <a:r>
              <a:rPr lang="he-IL" dirty="0"/>
              <a:t>כדי להרשות לרובוט כניסה יש צורך לבדיקה של הרובוט מהאתרים\אפליקציות כיד שיוכל לקבל רשות כניסה. על כך הרובוט חייב לתת את עצמו לאתר\אפליקציה כדי להיבדק  </a:t>
            </a:r>
            <a:endParaRPr lang="en-US" dirty="0"/>
          </a:p>
        </p:txBody>
      </p:sp>
      <p:sp>
        <p:nvSpPr>
          <p:cNvPr id="3" name="Text Placeholder 2">
            <a:extLst>
              <a:ext uri="{FF2B5EF4-FFF2-40B4-BE49-F238E27FC236}">
                <a16:creationId xmlns:a16="http://schemas.microsoft.com/office/drawing/2014/main" id="{78E5B49C-63F7-55BB-5B1F-C569E78419D7}"/>
              </a:ext>
            </a:extLst>
          </p:cNvPr>
          <p:cNvSpPr>
            <a:spLocks noGrp="1"/>
          </p:cNvSpPr>
          <p:nvPr>
            <p:ph type="body" sz="quarter" idx="19"/>
          </p:nvPr>
        </p:nvSpPr>
        <p:spPr/>
        <p:txBody>
          <a:bodyPr/>
          <a:lstStyle/>
          <a:p>
            <a:pPr algn="r"/>
            <a:r>
              <a:rPr lang="he-IL" dirty="0"/>
              <a:t>כדי להיבדק קיים קובץ או תוכנה שכבר קיימת ברוב האתרים בשם:</a:t>
            </a:r>
          </a:p>
          <a:p>
            <a:pPr algn="r"/>
            <a:r>
              <a:rPr lang="en-GB" dirty="0"/>
              <a:t>“robot.txt file”</a:t>
            </a:r>
            <a:endParaRPr lang="he-IL" dirty="0"/>
          </a:p>
          <a:p>
            <a:pPr algn="r"/>
            <a:r>
              <a:rPr lang="he-IL" dirty="0"/>
              <a:t>לכן יהיה צורך להוסיף לרובוט חיפוש אחר ההרשה </a:t>
            </a:r>
            <a:endParaRPr lang="en-US" dirty="0"/>
          </a:p>
        </p:txBody>
      </p:sp>
      <p:sp>
        <p:nvSpPr>
          <p:cNvPr id="16" name="Slide Number Placeholder 15">
            <a:extLst>
              <a:ext uri="{FF2B5EF4-FFF2-40B4-BE49-F238E27FC236}">
                <a16:creationId xmlns:a16="http://schemas.microsoft.com/office/drawing/2014/main" id="{BFF04BBC-37D1-A07B-4CED-06F6D6061400}"/>
              </a:ext>
            </a:extLst>
          </p:cNvPr>
          <p:cNvSpPr>
            <a:spLocks noGrp="1"/>
          </p:cNvSpPr>
          <p:nvPr>
            <p:ph type="sldNum" sz="quarter" idx="11"/>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70797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2BDAA0-D9B4-F6CB-60C2-FDD90BFA6BC1}"/>
              </a:ext>
            </a:extLst>
          </p:cNvPr>
          <p:cNvSpPr>
            <a:spLocks noGrp="1"/>
          </p:cNvSpPr>
          <p:nvPr>
            <p:ph type="title"/>
          </p:nvPr>
        </p:nvSpPr>
        <p:spPr>
          <a:xfrm>
            <a:off x="997527" y="305166"/>
            <a:ext cx="6522049" cy="961899"/>
          </a:xfrm>
        </p:spPr>
        <p:txBody>
          <a:bodyPr/>
          <a:lstStyle/>
          <a:p>
            <a:pPr algn="r"/>
            <a:r>
              <a:rPr lang="he-IL" dirty="0"/>
              <a:t>הרשאות לאפליקציות ואתרים</a:t>
            </a:r>
            <a:endParaRPr lang="en-US" dirty="0"/>
          </a:p>
        </p:txBody>
      </p:sp>
      <p:sp>
        <p:nvSpPr>
          <p:cNvPr id="4" name="Text Placeholder 3">
            <a:extLst>
              <a:ext uri="{FF2B5EF4-FFF2-40B4-BE49-F238E27FC236}">
                <a16:creationId xmlns:a16="http://schemas.microsoft.com/office/drawing/2014/main" id="{218A3270-7A75-68D0-E37D-20C1EEA33534}"/>
              </a:ext>
            </a:extLst>
          </p:cNvPr>
          <p:cNvSpPr>
            <a:spLocks noGrp="1"/>
          </p:cNvSpPr>
          <p:nvPr>
            <p:ph type="body" sz="quarter" idx="13"/>
          </p:nvPr>
        </p:nvSpPr>
        <p:spPr>
          <a:xfrm>
            <a:off x="1295401" y="1607127"/>
            <a:ext cx="5895108" cy="4323773"/>
          </a:xfrm>
        </p:spPr>
        <p:txBody>
          <a:bodyPr/>
          <a:lstStyle/>
          <a:p>
            <a:pPr algn="r"/>
            <a:r>
              <a:rPr lang="he-IL" sz="2400" dirty="0"/>
              <a:t>כדי לקבל ולבדוק את ההרשה יש צורך בלתת את:</a:t>
            </a:r>
          </a:p>
          <a:p>
            <a:pPr algn="r"/>
            <a:r>
              <a:rPr lang="en-US" sz="2400" dirty="0"/>
              <a:t>URL</a:t>
            </a:r>
            <a:r>
              <a:rPr lang="en-GB" sz="2400" dirty="0"/>
              <a:t>.txt</a:t>
            </a:r>
          </a:p>
          <a:p>
            <a:pPr algn="r"/>
            <a:r>
              <a:rPr lang="he-IL" sz="2400" dirty="0"/>
              <a:t>כדי לבדוק את המגבלות נותנים לרובוט לעשות. אבל לפעמים אין אותו ולכן יש לעשות בדיקה אם קיים: </a:t>
            </a:r>
          </a:p>
          <a:p>
            <a:pPr algn="r"/>
            <a:r>
              <a:rPr lang="en-US" sz="2400" dirty="0"/>
              <a:t>API</a:t>
            </a:r>
            <a:endParaRPr lang="he-IL" sz="2400" dirty="0"/>
          </a:p>
          <a:p>
            <a:pPr algn="r"/>
            <a:r>
              <a:rPr lang="he-IL" sz="2400" dirty="0"/>
              <a:t>באתר שאומר את המגבלות. אך לגבי אפליקציות יותר קשה יהיה כי להם לא לכולם קיים </a:t>
            </a:r>
          </a:p>
          <a:p>
            <a:pPr algn="r"/>
            <a:r>
              <a:rPr lang="en-US" sz="2400" dirty="0"/>
              <a:t>API</a:t>
            </a:r>
            <a:endParaRPr lang="he-IL" sz="2400" dirty="0"/>
          </a:p>
          <a:p>
            <a:pPr algn="r"/>
            <a:r>
              <a:rPr lang="he-IL" sz="2400" dirty="0"/>
              <a:t>שיוכל לקבל רישות, ויהיה צורך לקרוא את התנאים ושירותים שלו כדי לדעת אם קיים רישות. </a:t>
            </a:r>
          </a:p>
        </p:txBody>
      </p:sp>
      <p:sp>
        <p:nvSpPr>
          <p:cNvPr id="3" name="Slide Number Placeholder 2">
            <a:extLst>
              <a:ext uri="{FF2B5EF4-FFF2-40B4-BE49-F238E27FC236}">
                <a16:creationId xmlns:a16="http://schemas.microsoft.com/office/drawing/2014/main" id="{3B9E3D19-5CB0-D23B-5E78-451A3965A95C}"/>
              </a:ext>
            </a:extLst>
          </p:cNvPr>
          <p:cNvSpPr>
            <a:spLocks noGrp="1"/>
          </p:cNvSpPr>
          <p:nvPr>
            <p:ph type="sldNum" sz="quarter" idx="11"/>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6201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4136276" y="275610"/>
            <a:ext cx="5284816" cy="961899"/>
          </a:xfrm>
        </p:spPr>
        <p:txBody>
          <a:bodyPr/>
          <a:lstStyle/>
          <a:p>
            <a:pPr algn="r"/>
            <a:r>
              <a:rPr lang="he-IL" dirty="0"/>
              <a:t>מצבים</a:t>
            </a:r>
            <a:endParaRPr lang="en-US" dirty="0"/>
          </a:p>
        </p:txBody>
      </p:sp>
      <p:sp>
        <p:nvSpPr>
          <p:cNvPr id="7" name="Text Placeholder 6">
            <a:extLst>
              <a:ext uri="{FF2B5EF4-FFF2-40B4-BE49-F238E27FC236}">
                <a16:creationId xmlns:a16="http://schemas.microsoft.com/office/drawing/2014/main" id="{488F6394-786C-5C79-1DBE-C98788568737}"/>
              </a:ext>
            </a:extLst>
          </p:cNvPr>
          <p:cNvSpPr>
            <a:spLocks noGrp="1"/>
          </p:cNvSpPr>
          <p:nvPr>
            <p:ph type="body" sz="quarter" idx="24"/>
          </p:nvPr>
        </p:nvSpPr>
        <p:spPr>
          <a:xfrm>
            <a:off x="5646149" y="1272145"/>
            <a:ext cx="3885777" cy="4560619"/>
          </a:xfrm>
        </p:spPr>
        <p:txBody>
          <a:bodyPr/>
          <a:lstStyle/>
          <a:p>
            <a:pPr algn="r"/>
            <a:r>
              <a:rPr lang="he-IL" sz="2000" dirty="0"/>
              <a:t>לרובוט יהיה מצבים שהמשתמש ירצה שהיכרו, יפסיקו, ידלג, יחזור או שיגמור.</a:t>
            </a:r>
          </a:p>
          <a:p>
            <a:pPr algn="r"/>
            <a:r>
              <a:rPr lang="he-IL" sz="2000" dirty="0"/>
              <a:t>למשל בזמן שהרובוט עושה את הפעולות שלו המשתמש ירצה שיעזור לרגע זה ואחרי זמן מה ימשיך מנקודת האצירה שלו.</a:t>
            </a:r>
          </a:p>
          <a:p>
            <a:pPr algn="r"/>
            <a:r>
              <a:rPr lang="he-IL" sz="2000" dirty="0"/>
              <a:t>בדומה מעוד לסרטון שירצו להפסיק, לדלג או לגמור.</a:t>
            </a:r>
            <a:endParaRPr lang="en-GB" sz="2000" dirty="0"/>
          </a:p>
          <a:p>
            <a:pPr algn="r"/>
            <a:r>
              <a:rPr lang="he-IL" sz="2000" dirty="0"/>
              <a:t>אכן גם יהיה אפשר לקבץ את הפעולות ליום או ליום למחרת, כמו שלחורה קיים לוח שנה במכשירים וללחוץ על התעריך כדי להגיד מצריך לקרות באותו יום או מה לעשות באותו יום. </a:t>
            </a:r>
            <a:endParaRPr lang="en-US" sz="2000" dirty="0"/>
          </a:p>
        </p:txBody>
      </p:sp>
      <p:sp>
        <p:nvSpPr>
          <p:cNvPr id="2" name="Footer Placeholder 1">
            <a:extLst>
              <a:ext uri="{FF2B5EF4-FFF2-40B4-BE49-F238E27FC236}">
                <a16:creationId xmlns:a16="http://schemas.microsoft.com/office/drawing/2014/main" id="{385838BE-FE85-5A05-0EFC-BCE83A01339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1DE16EEF-C14D-990B-DA49-E4785FFAC647}"/>
              </a:ext>
            </a:extLst>
          </p:cNvPr>
          <p:cNvSpPr>
            <a:spLocks noGrp="1"/>
          </p:cNvSpPr>
          <p:nvPr>
            <p:ph type="sldNum" sz="quarter" idx="11"/>
          </p:nvPr>
        </p:nvSpPr>
        <p:spPr/>
        <p:txBody>
          <a:bodyPr/>
          <a:lstStyle/>
          <a:p>
            <a:fld id="{B5CEABB6-07DC-46E8-9B57-56EC44A396E5}" type="slidenum">
              <a:rPr lang="en-US" smtClean="0"/>
              <a:pPr/>
              <a:t>6</a:t>
            </a:fld>
            <a:endParaRPr lang="en-US" dirty="0"/>
          </a:p>
        </p:txBody>
      </p:sp>
      <p:pic>
        <p:nvPicPr>
          <p:cNvPr id="1026" name="Picture 2" descr="Play Pause Button Images – Browse 38,418 Stock Photos, Vectors, and Video |  Adobe Stock">
            <a:extLst>
              <a:ext uri="{FF2B5EF4-FFF2-40B4-BE49-F238E27FC236}">
                <a16:creationId xmlns:a16="http://schemas.microsoft.com/office/drawing/2014/main" id="{348277D3-2DDD-440D-5928-2D7315D8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91" y="1076604"/>
            <a:ext cx="4476750" cy="10191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1028" name="Picture 4" descr="Free and customizable calendar templates | Canva">
            <a:extLst>
              <a:ext uri="{FF2B5EF4-FFF2-40B4-BE49-F238E27FC236}">
                <a16:creationId xmlns:a16="http://schemas.microsoft.com/office/drawing/2014/main" id="{63BE9925-65E8-CA30-3112-312A09A09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99"/>
          <a:stretch/>
        </p:blipFill>
        <p:spPr bwMode="auto">
          <a:xfrm>
            <a:off x="804356" y="2563091"/>
            <a:ext cx="3885777" cy="252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5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2737DE-26BD-16DC-197C-306C21A65DB6}"/>
              </a:ext>
            </a:extLst>
          </p:cNvPr>
          <p:cNvSpPr>
            <a:spLocks noGrp="1"/>
          </p:cNvSpPr>
          <p:nvPr>
            <p:ph type="title"/>
          </p:nvPr>
        </p:nvSpPr>
        <p:spPr>
          <a:xfrm>
            <a:off x="3970021" y="136525"/>
            <a:ext cx="5284816" cy="961899"/>
          </a:xfrm>
        </p:spPr>
        <p:txBody>
          <a:bodyPr/>
          <a:lstStyle/>
          <a:p>
            <a:pPr algn="r"/>
            <a:r>
              <a:rPr lang="he-IL" dirty="0"/>
              <a:t>דוגמאות</a:t>
            </a:r>
            <a:endParaRPr lang="en-US" dirty="0"/>
          </a:p>
        </p:txBody>
      </p:sp>
      <p:sp>
        <p:nvSpPr>
          <p:cNvPr id="4" name="Text Placeholder 3">
            <a:extLst>
              <a:ext uri="{FF2B5EF4-FFF2-40B4-BE49-F238E27FC236}">
                <a16:creationId xmlns:a16="http://schemas.microsoft.com/office/drawing/2014/main" id="{C0C82A7B-B604-BD60-39B2-3CF363880F7A}"/>
              </a:ext>
            </a:extLst>
          </p:cNvPr>
          <p:cNvSpPr>
            <a:spLocks noGrp="1"/>
          </p:cNvSpPr>
          <p:nvPr>
            <p:ph type="body" sz="quarter" idx="13"/>
          </p:nvPr>
        </p:nvSpPr>
        <p:spPr>
          <a:xfrm>
            <a:off x="1129146" y="617474"/>
            <a:ext cx="4495801" cy="3454400"/>
          </a:xfrm>
        </p:spPr>
        <p:txBody>
          <a:bodyPr/>
          <a:lstStyle/>
          <a:p>
            <a:pPr algn="r"/>
            <a:r>
              <a:rPr lang="he-IL" dirty="0"/>
              <a:t>לקבועה מערכת בלוח שנה</a:t>
            </a:r>
            <a:endParaRPr lang="en-US" dirty="0"/>
          </a:p>
        </p:txBody>
      </p:sp>
      <p:sp>
        <p:nvSpPr>
          <p:cNvPr id="2" name="Footer Placeholder 1">
            <a:extLst>
              <a:ext uri="{FF2B5EF4-FFF2-40B4-BE49-F238E27FC236}">
                <a16:creationId xmlns:a16="http://schemas.microsoft.com/office/drawing/2014/main" id="{56BA1D40-8A4D-F450-44A4-76B84665FB3D}"/>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162DDBB7-E576-F006-91ED-F186C29FC2FB}"/>
              </a:ext>
            </a:extLst>
          </p:cNvPr>
          <p:cNvSpPr>
            <a:spLocks noGrp="1"/>
          </p:cNvSpPr>
          <p:nvPr>
            <p:ph type="sldNum" sz="quarter" idx="11"/>
          </p:nvPr>
        </p:nvSpPr>
        <p:spPr/>
        <p:txBody>
          <a:bodyPr/>
          <a:lstStyle/>
          <a:p>
            <a:fld id="{B5CEABB6-07DC-46E8-9B57-56EC44A396E5}" type="slidenum">
              <a:rPr lang="en-US" smtClean="0"/>
              <a:pPr/>
              <a:t>7</a:t>
            </a:fld>
            <a:endParaRPr lang="en-US" dirty="0"/>
          </a:p>
        </p:txBody>
      </p:sp>
      <p:pic>
        <p:nvPicPr>
          <p:cNvPr id="1026" name="Picture 2" descr="לוח תכנון חודשי להורדה והדפסה | לוח שנה לשנת 2024 | קובץ פרינטבל שנתי">
            <a:extLst>
              <a:ext uri="{FF2B5EF4-FFF2-40B4-BE49-F238E27FC236}">
                <a16:creationId xmlns:a16="http://schemas.microsoft.com/office/drawing/2014/main" id="{460D7927-2640-C0A3-4980-7AE64BEDC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4" t="18009" r="12985" b="18154"/>
          <a:stretch/>
        </p:blipFill>
        <p:spPr bwMode="auto">
          <a:xfrm>
            <a:off x="381001" y="1098424"/>
            <a:ext cx="6186054" cy="43779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use Click, Computer Mouse, Pointer, Cursor, Point And Click, Arrow, Button,  Computer Monitors transparent background PNG clipart | HiClipart">
            <a:extLst>
              <a:ext uri="{FF2B5EF4-FFF2-40B4-BE49-F238E27FC236}">
                <a16:creationId xmlns:a16="http://schemas.microsoft.com/office/drawing/2014/main" id="{6E4DFBF7-3A0C-C9EE-573B-00C6EAD691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111" b="95556" l="9778" r="89778">
                        <a14:foregroundMark x1="56889" y1="86667" x2="59111" y2="88000"/>
                        <a14:foregroundMark x1="61778" y1="95556" x2="61778" y2="95556"/>
                        <a14:foregroundMark x1="22222" y1="7556" x2="22222" y2="7556"/>
                        <a14:foregroundMark x1="22222" y1="3111" x2="22222" y2="3111"/>
                      </a14:backgroundRemoval>
                    </a14:imgEffect>
                  </a14:imgLayer>
                </a14:imgProps>
              </a:ext>
              <a:ext uri="{28A0092B-C50C-407E-A947-70E740481C1C}">
                <a14:useLocalDpi xmlns:a14="http://schemas.microsoft.com/office/drawing/2010/main" val="0"/>
              </a:ext>
            </a:extLst>
          </a:blip>
          <a:srcRect/>
          <a:stretch>
            <a:fillRect/>
          </a:stretch>
        </p:blipFill>
        <p:spPr bwMode="auto">
          <a:xfrm>
            <a:off x="6886791" y="2193356"/>
            <a:ext cx="302636" cy="302636"/>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A667F798-7FFD-79CF-0A55-C20A91D99A35}"/>
              </a:ext>
            </a:extLst>
          </p:cNvPr>
          <p:cNvSpPr/>
          <p:nvPr/>
        </p:nvSpPr>
        <p:spPr>
          <a:xfrm>
            <a:off x="2230582" y="3200400"/>
            <a:ext cx="817418" cy="692727"/>
          </a:xfrm>
          <a:prstGeom prst="rect">
            <a:avLst/>
          </a:prstGeom>
          <a:solidFill>
            <a:srgbClr val="FF0000">
              <a:alpha val="27000"/>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תיבת טקסט 6">
            <a:extLst>
              <a:ext uri="{FF2B5EF4-FFF2-40B4-BE49-F238E27FC236}">
                <a16:creationId xmlns:a16="http://schemas.microsoft.com/office/drawing/2014/main" id="{8941A0C0-536E-FAB3-B998-211090C57AFA}"/>
              </a:ext>
            </a:extLst>
          </p:cNvPr>
          <p:cNvSpPr txBox="1"/>
          <p:nvPr/>
        </p:nvSpPr>
        <p:spPr>
          <a:xfrm>
            <a:off x="6567055" y="3200400"/>
            <a:ext cx="2687782" cy="923330"/>
          </a:xfrm>
          <a:prstGeom prst="rect">
            <a:avLst/>
          </a:prstGeom>
          <a:noFill/>
        </p:spPr>
        <p:txBody>
          <a:bodyPr wrap="square" rtlCol="0">
            <a:spAutoFit/>
          </a:bodyPr>
          <a:lstStyle/>
          <a:p>
            <a:pPr algn="r"/>
            <a:r>
              <a:rPr lang="he-IL" b="1" dirty="0">
                <a:solidFill>
                  <a:schemeClr val="bg1"/>
                </a:solidFill>
              </a:rPr>
              <a:t>אחרי הלחיצה נפתח חלון ששואל את הזמנים והרצונות</a:t>
            </a:r>
            <a:endParaRPr lang="en-US" b="1" dirty="0">
              <a:solidFill>
                <a:schemeClr val="bg1"/>
              </a:solidFill>
            </a:endParaRPr>
          </a:p>
        </p:txBody>
      </p:sp>
    </p:spTree>
    <p:extLst>
      <p:ext uri="{BB962C8B-B14F-4D97-AF65-F5344CB8AC3E}">
        <p14:creationId xmlns:p14="http://schemas.microsoft.com/office/powerpoint/2010/main" val="2536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barn(inVertical)">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471 0.00949 L -0.01471 0.00949 C -0.04817 0.00301 -0.01445 -0.0257 -0.07278 -0.01273 L -0.12734 -0.01273 C -0.13255 -0.01667 -0.13789 -0.0206 -0.14323 -0.02477 C -0.14974 -0.03009 -0.16237 -0.04283 -0.17161 -0.04699 C -0.18151 -0.05139 -0.18333 -0.05093 -0.19323 -0.05301 C -0.20156 -0.05486 -0.20221 -0.05509 -0.21028 -0.05695 C -0.21966 -0.05579 -0.22916 -0.05486 -0.23867 -0.05301 C -0.24023 -0.05278 -0.24166 -0.05162 -0.24323 -0.05093 C -0.25625 -0.04584 -0.24231 -0.05185 -0.25338 -0.04699 C -0.25416 -0.04491 -0.25468 -0.04259 -0.25573 -0.04097 C -0.25703 -0.03843 -0.25872 -0.03704 -0.26028 -0.03496 C -0.26289 -0.03102 -0.26562 -0.02685 -0.26823 -0.02269 C -0.26979 -0.02014 -0.27096 -0.01667 -0.27278 -0.01459 C -0.27487 -0.0125 -0.27747 -0.01273 -0.27955 -0.01065 C -0.29739 0.00833 -0.27513 -0.01505 -0.28984 -0.00046 C -0.29166 0.00139 -0.29349 0.00393 -0.29544 0.00555 C -0.29687 0.00671 -0.29856 0.00694 -0.3 0.00764 C -0.31419 0.01458 -0.30156 0.00903 -0.31823 0.01574 C -0.32122 0.01829 -0.32422 0.02129 -0.32734 0.02384 C -0.32955 0.02546 -0.33203 0.02569 -0.33411 0.02778 C -0.33554 0.02916 -0.33619 0.03217 -0.3375 0.03379 C -0.33932 0.03611 -0.34127 0.03796 -0.34323 0.03981 C -0.34401 0.04259 -0.34453 0.0456 -0.34544 0.04791 C -0.34635 0.05023 -0.34804 0.05162 -0.34882 0.05393 C -0.34961 0.05648 -0.34961 0.05949 -0.35 0.06204 C -0.35039 0.06412 -0.35065 0.0662 -0.35117 0.06829 C -0.35755 0.09305 -0.35416 0.07616 -0.3569 0.09051 C -0.35716 0.09722 -0.35742 0.10393 -0.35794 0.11065 C -0.35898 0.12407 -0.36132 0.1375 -0.36132 0.15092 L -0.36132 0.1794 " pathEditMode="relative" ptsTypes="AAAAAAAAAAAAAAAAAAAAAAAAAAAAAAAA">
                                      <p:cBhvr>
                                        <p:cTn id="17" dur="2000" fill="hold"/>
                                        <p:tgtEl>
                                          <p:spTgt spid="1028"/>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1000"/>
                                  </p:stCondLst>
                                  <p:childTnLst>
                                    <p:animEffect transition="out" filter="fade">
                                      <p:cBhvr>
                                        <p:cTn id="21" dur="2000" tmFilter="0, 0; .2, .5; .8, .5; 1, 0"/>
                                        <p:tgtEl>
                                          <p:spTgt spid="1028"/>
                                        </p:tgtEl>
                                      </p:cBhvr>
                                    </p:animEffect>
                                    <p:animScale>
                                      <p:cBhvr>
                                        <p:cTn id="22" dur="1000" autoRev="1" fill="hold"/>
                                        <p:tgtEl>
                                          <p:spTgt spid="1028"/>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4676604" y="398526"/>
            <a:ext cx="5284816" cy="961899"/>
          </a:xfrm>
        </p:spPr>
        <p:txBody>
          <a:bodyPr/>
          <a:lstStyle/>
          <a:p>
            <a:pPr algn="r"/>
            <a:r>
              <a:rPr lang="he-IL" dirty="0"/>
              <a:t>דוגמה </a:t>
            </a:r>
            <a:endParaRPr lang="en-US" dirty="0"/>
          </a:p>
        </p:txBody>
      </p:sp>
      <p:sp>
        <p:nvSpPr>
          <p:cNvPr id="4" name="Text Placeholder 3">
            <a:extLst>
              <a:ext uri="{FF2B5EF4-FFF2-40B4-BE49-F238E27FC236}">
                <a16:creationId xmlns:a16="http://schemas.microsoft.com/office/drawing/2014/main" id="{32396622-BFDE-D806-F80F-CB3D2EE19A50}"/>
              </a:ext>
            </a:extLst>
          </p:cNvPr>
          <p:cNvSpPr>
            <a:spLocks noGrp="1"/>
          </p:cNvSpPr>
          <p:nvPr>
            <p:ph type="body" sz="quarter" idx="16"/>
          </p:nvPr>
        </p:nvSpPr>
        <p:spPr>
          <a:xfrm>
            <a:off x="6187642" y="1360425"/>
            <a:ext cx="3773778" cy="2558845"/>
          </a:xfrm>
        </p:spPr>
        <p:txBody>
          <a:bodyPr/>
          <a:lstStyle/>
          <a:p>
            <a:pPr algn="r"/>
            <a:r>
              <a:rPr lang="he-IL" dirty="0"/>
              <a:t>הרובוט גולל כל כמה שניות כדי שהמשתמש יוכל לקרוא לפי הקצב שהוא שם.</a:t>
            </a:r>
            <a:endParaRPr lang="en-US" dirty="0"/>
          </a:p>
        </p:txBody>
      </p:sp>
      <p:sp>
        <p:nvSpPr>
          <p:cNvPr id="3" name="Slide Number Placeholder 2">
            <a:extLst>
              <a:ext uri="{FF2B5EF4-FFF2-40B4-BE49-F238E27FC236}">
                <a16:creationId xmlns:a16="http://schemas.microsoft.com/office/drawing/2014/main" id="{EC4DCFBD-23EC-552C-D380-FA44222AE63D}"/>
              </a:ext>
            </a:extLst>
          </p:cNvPr>
          <p:cNvSpPr>
            <a:spLocks noGrp="1"/>
          </p:cNvSpPr>
          <p:nvPr>
            <p:ph type="sldNum" sz="quarter" idx="11"/>
          </p:nvPr>
        </p:nvSpPr>
        <p:spPr/>
        <p:txBody>
          <a:bodyPr/>
          <a:lstStyle/>
          <a:p>
            <a:fld id="{B5CEABB6-07DC-46E8-9B57-56EC44A396E5}" type="slidenum">
              <a:rPr lang="en-US" smtClean="0"/>
              <a:pPr/>
              <a:t>8</a:t>
            </a:fld>
            <a:endParaRPr lang="en-US" dirty="0"/>
          </a:p>
        </p:txBody>
      </p:sp>
      <p:pic>
        <p:nvPicPr>
          <p:cNvPr id="2" name="Recording 2024-01-26 133214">
            <a:hlinkClick r:id="" action="ppaction://media"/>
            <a:extLst>
              <a:ext uri="{FF2B5EF4-FFF2-40B4-BE49-F238E27FC236}">
                <a16:creationId xmlns:a16="http://schemas.microsoft.com/office/drawing/2014/main" id="{15173299-7E38-FB07-98C5-74DA1269D6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6324600" cy="6356350"/>
          </a:xfrm>
          <a:prstGeom prst="rect">
            <a:avLst/>
          </a:prstGeom>
        </p:spPr>
      </p:pic>
      <p:pic>
        <p:nvPicPr>
          <p:cNvPr id="1026" name="Picture 2" descr="Mouse scroll - Outline - Wired - Lordicon">
            <a:extLst>
              <a:ext uri="{FF2B5EF4-FFF2-40B4-BE49-F238E27FC236}">
                <a16:creationId xmlns:a16="http://schemas.microsoft.com/office/drawing/2014/main" id="{F5B67677-8BC7-EB0F-5CBC-9096EDDFB4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00" t="440" r="28182"/>
          <a:stretch/>
        </p:blipFill>
        <p:spPr bwMode="auto">
          <a:xfrm>
            <a:off x="6643252" y="2563091"/>
            <a:ext cx="1669475" cy="379325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3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ערכת נושא Office">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ining-presentation_tm03460604_Win32_SD_v8.pptx" id="{66635C4D-D4A9-4648-90D6-E45654B1E8E2}" vid="{94017650-3BB5-407C-BEF8-89944962E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775E1D-CEA1-47AF-BBAA-C0FEE5CAA5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229B82-2C15-48C7-81C4-60933CA1C9E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37CE065-66B7-4F0E-946A-AB3C0E5396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{D3736107-5038-4450-A7BC-D4E62ED33AB0}tf03460604_win32</Template>
  <TotalTime>192</TotalTime>
  <Words>389</Words>
  <Application>Microsoft Office PowerPoint</Application>
  <PresentationFormat>מסך רחב</PresentationFormat>
  <Paragraphs>58</Paragraphs>
  <Slides>8</Slides>
  <Notes>0</Notes>
  <HiddenSlides>0</HiddenSlides>
  <MMClips>1</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8</vt:i4>
      </vt:variant>
    </vt:vector>
  </HeadingPairs>
  <TitlesOfParts>
    <vt:vector size="12" baseType="lpstr">
      <vt:lpstr>Arial</vt:lpstr>
      <vt:lpstr>Arial Black</vt:lpstr>
      <vt:lpstr>Calibri</vt:lpstr>
      <vt:lpstr>ערכת נושא Office</vt:lpstr>
      <vt:lpstr>Robotic Calendar</vt:lpstr>
      <vt:lpstr>תוכן עניינים</vt:lpstr>
      <vt:lpstr>רעיון של האפליקציה</vt:lpstr>
      <vt:lpstr>חוקיות</vt:lpstr>
      <vt:lpstr>הרשאות לאפליקציות ואתרים</vt:lpstr>
      <vt:lpstr>מצבים</vt:lpstr>
      <vt:lpstr>דוגמאות</vt:lpstr>
      <vt:lpstr>דוגמה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Calendar</dc:title>
  <dc:creator>Artium Bendersky</dc:creator>
  <cp:lastModifiedBy>Artium Bendersky</cp:lastModifiedBy>
  <cp:revision>1</cp:revision>
  <dcterms:created xsi:type="dcterms:W3CDTF">2024-01-19T10:44:24Z</dcterms:created>
  <dcterms:modified xsi:type="dcterms:W3CDTF">2024-04-12T10:23:27Z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